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0"/>
  </p:notesMasterIdLst>
  <p:handoutMasterIdLst>
    <p:handoutMasterId r:id="rId21"/>
  </p:handoutMasterIdLst>
  <p:sldIdLst>
    <p:sldId id="256" r:id="rId2"/>
    <p:sldId id="258" r:id="rId3"/>
    <p:sldId id="260" r:id="rId4"/>
    <p:sldId id="262" r:id="rId5"/>
    <p:sldId id="261" r:id="rId6"/>
    <p:sldId id="264" r:id="rId7"/>
    <p:sldId id="263" r:id="rId8"/>
    <p:sldId id="265" r:id="rId9"/>
    <p:sldId id="266" r:id="rId10"/>
    <p:sldId id="267" r:id="rId11"/>
    <p:sldId id="268" r:id="rId12"/>
    <p:sldId id="270" r:id="rId13"/>
    <p:sldId id="271" r:id="rId14"/>
    <p:sldId id="272" r:id="rId15"/>
    <p:sldId id="273" r:id="rId16"/>
    <p:sldId id="274" r:id="rId17"/>
    <p:sldId id="275" r:id="rId18"/>
    <p:sldId id="257" r:id="rId19"/>
  </p:sldIdLst>
  <p:sldSz cx="9144000" cy="6858000" type="screen4x3"/>
  <p:notesSz cx="6797675" cy="9926638"/>
  <p:defaultTextStyle>
    <a:defPPr>
      <a:defRPr lang="pl-P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3A1"/>
    <a:srgbClr val="A719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4675" autoAdjust="0"/>
  </p:normalViewPr>
  <p:slideViewPr>
    <p:cSldViewPr snapToObjects="1">
      <p:cViewPr>
        <p:scale>
          <a:sx n="80" d="100"/>
          <a:sy n="80" d="100"/>
        </p:scale>
        <p:origin x="2112" y="708"/>
      </p:cViewPr>
      <p:guideLst/>
    </p:cSldViewPr>
  </p:slideViewPr>
  <p:notesTextViewPr>
    <p:cViewPr>
      <p:scale>
        <a:sx n="1" d="1"/>
        <a:sy n="1" d="1"/>
      </p:scale>
      <p:origin x="0" y="0"/>
    </p:cViewPr>
  </p:notesText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ymbol zastępczy nagłówka 1">
            <a:extLst>
              <a:ext uri="{FF2B5EF4-FFF2-40B4-BE49-F238E27FC236}">
                <a16:creationId xmlns:a16="http://schemas.microsoft.com/office/drawing/2014/main" id="{F7C6EFB6-5CEE-4EB4-971D-621D9380D966}"/>
              </a:ext>
            </a:extLst>
          </p:cNvPr>
          <p:cNvSpPr>
            <a:spLocks noGrp="1"/>
          </p:cNvSpPr>
          <p:nvPr>
            <p:ph type="hdr" sz="quarter"/>
          </p:nvPr>
        </p:nvSpPr>
        <p:spPr>
          <a:xfrm>
            <a:off x="0" y="0"/>
            <a:ext cx="2944813" cy="496888"/>
          </a:xfrm>
          <a:prstGeom prst="rect">
            <a:avLst/>
          </a:prstGeom>
        </p:spPr>
        <p:txBody>
          <a:bodyPr vert="horz" lIns="100282" tIns="50141" rIns="100282" bIns="50141" rtlCol="0"/>
          <a:lstStyle>
            <a:lvl1pPr algn="l">
              <a:defRPr sz="1300">
                <a:latin typeface="Arial" charset="0"/>
                <a:cs typeface="+mn-cs"/>
              </a:defRPr>
            </a:lvl1pPr>
          </a:lstStyle>
          <a:p>
            <a:pPr>
              <a:defRPr/>
            </a:pPr>
            <a:endParaRPr lang="pl-PL"/>
          </a:p>
        </p:txBody>
      </p:sp>
      <p:sp>
        <p:nvSpPr>
          <p:cNvPr id="3" name="Symbol zastępczy daty 2">
            <a:extLst>
              <a:ext uri="{FF2B5EF4-FFF2-40B4-BE49-F238E27FC236}">
                <a16:creationId xmlns:a16="http://schemas.microsoft.com/office/drawing/2014/main" id="{6CCD9F08-5C18-4C9A-BA95-F66625BEA77A}"/>
              </a:ext>
            </a:extLst>
          </p:cNvPr>
          <p:cNvSpPr>
            <a:spLocks noGrp="1"/>
          </p:cNvSpPr>
          <p:nvPr>
            <p:ph type="dt" sz="quarter" idx="1"/>
          </p:nvPr>
        </p:nvSpPr>
        <p:spPr>
          <a:xfrm>
            <a:off x="3851275" y="0"/>
            <a:ext cx="2944813" cy="496888"/>
          </a:xfrm>
          <a:prstGeom prst="rect">
            <a:avLst/>
          </a:prstGeom>
        </p:spPr>
        <p:txBody>
          <a:bodyPr vert="horz" lIns="100282" tIns="50141" rIns="100282" bIns="50141" rtlCol="0"/>
          <a:lstStyle>
            <a:lvl1pPr algn="r">
              <a:defRPr sz="1300" smtClean="0">
                <a:latin typeface="Arial" charset="0"/>
                <a:cs typeface="+mn-cs"/>
              </a:defRPr>
            </a:lvl1pPr>
          </a:lstStyle>
          <a:p>
            <a:pPr>
              <a:defRPr/>
            </a:pPr>
            <a:fld id="{EA5C01CA-AFBA-48AA-8ABA-4C0CA4BFF90C}" type="datetimeFigureOut">
              <a:rPr lang="pl-PL"/>
              <a:pPr>
                <a:defRPr/>
              </a:pPr>
              <a:t>22.11.2020</a:t>
            </a:fld>
            <a:endParaRPr lang="pl-PL"/>
          </a:p>
        </p:txBody>
      </p:sp>
      <p:sp>
        <p:nvSpPr>
          <p:cNvPr id="4" name="Symbol zastępczy stopki 3">
            <a:extLst>
              <a:ext uri="{FF2B5EF4-FFF2-40B4-BE49-F238E27FC236}">
                <a16:creationId xmlns:a16="http://schemas.microsoft.com/office/drawing/2014/main" id="{24CA10CE-A0B6-49DA-B521-BD4277714BE9}"/>
              </a:ext>
            </a:extLst>
          </p:cNvPr>
          <p:cNvSpPr>
            <a:spLocks noGrp="1"/>
          </p:cNvSpPr>
          <p:nvPr>
            <p:ph type="ftr" sz="quarter" idx="2"/>
          </p:nvPr>
        </p:nvSpPr>
        <p:spPr>
          <a:xfrm>
            <a:off x="0" y="9428163"/>
            <a:ext cx="2944813" cy="496887"/>
          </a:xfrm>
          <a:prstGeom prst="rect">
            <a:avLst/>
          </a:prstGeom>
        </p:spPr>
        <p:txBody>
          <a:bodyPr vert="horz" lIns="100282" tIns="50141" rIns="100282" bIns="50141" rtlCol="0" anchor="b"/>
          <a:lstStyle>
            <a:lvl1pPr algn="l">
              <a:defRPr sz="1300">
                <a:latin typeface="Arial" charset="0"/>
                <a:cs typeface="+mn-cs"/>
              </a:defRPr>
            </a:lvl1pPr>
          </a:lstStyle>
          <a:p>
            <a:pPr>
              <a:defRPr/>
            </a:pPr>
            <a:endParaRPr lang="pl-PL"/>
          </a:p>
        </p:txBody>
      </p:sp>
      <p:sp>
        <p:nvSpPr>
          <p:cNvPr id="5" name="Symbol zastępczy numeru slajdu 4">
            <a:extLst>
              <a:ext uri="{FF2B5EF4-FFF2-40B4-BE49-F238E27FC236}">
                <a16:creationId xmlns:a16="http://schemas.microsoft.com/office/drawing/2014/main" id="{95F0E317-7F34-4BF3-A3E7-6D29FBFEA684}"/>
              </a:ext>
            </a:extLst>
          </p:cNvPr>
          <p:cNvSpPr>
            <a:spLocks noGrp="1"/>
          </p:cNvSpPr>
          <p:nvPr>
            <p:ph type="sldNum" sz="quarter" idx="3"/>
          </p:nvPr>
        </p:nvSpPr>
        <p:spPr>
          <a:xfrm>
            <a:off x="3851275" y="9428163"/>
            <a:ext cx="2944813" cy="496887"/>
          </a:xfrm>
          <a:prstGeom prst="rect">
            <a:avLst/>
          </a:prstGeom>
        </p:spPr>
        <p:txBody>
          <a:bodyPr vert="horz" wrap="square" lIns="100282" tIns="50141" rIns="100282" bIns="50141" numCol="1" anchor="b" anchorCtr="0" compatLnSpc="1">
            <a:prstTxWarp prst="textNoShape">
              <a:avLst/>
            </a:prstTxWarp>
          </a:bodyPr>
          <a:lstStyle>
            <a:lvl1pPr algn="r">
              <a:defRPr sz="1300"/>
            </a:lvl1pPr>
          </a:lstStyle>
          <a:p>
            <a:fld id="{C75D9353-15CC-422F-9D98-D60DC9E1A4B4}" type="slidenum">
              <a:rPr lang="pl-PL" altLang="pl-PL"/>
              <a:pPr/>
              <a:t>‹#›</a:t>
            </a:fld>
            <a:endParaRPr lang="pl-PL" altLang="pl-PL"/>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ymbol zastępczy nagłówka 1">
            <a:extLst>
              <a:ext uri="{FF2B5EF4-FFF2-40B4-BE49-F238E27FC236}">
                <a16:creationId xmlns:a16="http://schemas.microsoft.com/office/drawing/2014/main" id="{5963FDC5-E9BA-4BDE-93A5-128E3D391D3B}"/>
              </a:ext>
            </a:extLst>
          </p:cNvPr>
          <p:cNvSpPr>
            <a:spLocks noGrp="1"/>
          </p:cNvSpPr>
          <p:nvPr>
            <p:ph type="hdr" sz="quarter"/>
          </p:nvPr>
        </p:nvSpPr>
        <p:spPr>
          <a:xfrm>
            <a:off x="0" y="0"/>
            <a:ext cx="2944813" cy="496888"/>
          </a:xfrm>
          <a:prstGeom prst="rect">
            <a:avLst/>
          </a:prstGeom>
        </p:spPr>
        <p:txBody>
          <a:bodyPr vert="horz" lIns="100282" tIns="50141" rIns="100282" bIns="50141" rtlCol="0"/>
          <a:lstStyle>
            <a:lvl1pPr algn="l">
              <a:defRPr sz="1300">
                <a:latin typeface="Arial" charset="0"/>
                <a:cs typeface="+mn-cs"/>
              </a:defRPr>
            </a:lvl1pPr>
          </a:lstStyle>
          <a:p>
            <a:pPr>
              <a:defRPr/>
            </a:pPr>
            <a:endParaRPr lang="pl-PL"/>
          </a:p>
        </p:txBody>
      </p:sp>
      <p:sp>
        <p:nvSpPr>
          <p:cNvPr id="3" name="Symbol zastępczy daty 2">
            <a:extLst>
              <a:ext uri="{FF2B5EF4-FFF2-40B4-BE49-F238E27FC236}">
                <a16:creationId xmlns:a16="http://schemas.microsoft.com/office/drawing/2014/main" id="{A19D9427-194D-48B8-B2F4-58FE3FA25D92}"/>
              </a:ext>
            </a:extLst>
          </p:cNvPr>
          <p:cNvSpPr>
            <a:spLocks noGrp="1"/>
          </p:cNvSpPr>
          <p:nvPr>
            <p:ph type="dt" idx="1"/>
          </p:nvPr>
        </p:nvSpPr>
        <p:spPr>
          <a:xfrm>
            <a:off x="3851275" y="0"/>
            <a:ext cx="2944813" cy="496888"/>
          </a:xfrm>
          <a:prstGeom prst="rect">
            <a:avLst/>
          </a:prstGeom>
        </p:spPr>
        <p:txBody>
          <a:bodyPr vert="horz" lIns="100282" tIns="50141" rIns="100282" bIns="50141" rtlCol="0"/>
          <a:lstStyle>
            <a:lvl1pPr algn="r">
              <a:defRPr sz="1300" smtClean="0">
                <a:latin typeface="Arial" charset="0"/>
                <a:cs typeface="+mn-cs"/>
              </a:defRPr>
            </a:lvl1pPr>
          </a:lstStyle>
          <a:p>
            <a:pPr>
              <a:defRPr/>
            </a:pPr>
            <a:fld id="{E88D532F-AC66-4776-A2C7-FCA1B2E012F1}" type="datetimeFigureOut">
              <a:rPr lang="pl-PL"/>
              <a:pPr>
                <a:defRPr/>
              </a:pPr>
              <a:t>22.11.2020</a:t>
            </a:fld>
            <a:endParaRPr lang="pl-PL"/>
          </a:p>
        </p:txBody>
      </p:sp>
      <p:sp>
        <p:nvSpPr>
          <p:cNvPr id="4" name="Symbol zastępczy obrazu slajdu 3">
            <a:extLst>
              <a:ext uri="{FF2B5EF4-FFF2-40B4-BE49-F238E27FC236}">
                <a16:creationId xmlns:a16="http://schemas.microsoft.com/office/drawing/2014/main" id="{8306FD8E-93F5-4619-9CFB-4AF1CA50D49D}"/>
              </a:ext>
            </a:extLst>
          </p:cNvPr>
          <p:cNvSpPr>
            <a:spLocks noGrp="1" noRot="1" noChangeAspect="1"/>
          </p:cNvSpPr>
          <p:nvPr>
            <p:ph type="sldImg" idx="2"/>
          </p:nvPr>
        </p:nvSpPr>
        <p:spPr>
          <a:xfrm>
            <a:off x="919163" y="744538"/>
            <a:ext cx="4959350" cy="3721100"/>
          </a:xfrm>
          <a:prstGeom prst="rect">
            <a:avLst/>
          </a:prstGeom>
          <a:noFill/>
          <a:ln w="12700">
            <a:solidFill>
              <a:prstClr val="black"/>
            </a:solidFill>
          </a:ln>
        </p:spPr>
        <p:txBody>
          <a:bodyPr vert="horz" lIns="100282" tIns="50141" rIns="100282" bIns="50141" rtlCol="0" anchor="ctr"/>
          <a:lstStyle/>
          <a:p>
            <a:pPr lvl="0"/>
            <a:endParaRPr lang="pl-PL" noProof="0"/>
          </a:p>
        </p:txBody>
      </p:sp>
      <p:sp>
        <p:nvSpPr>
          <p:cNvPr id="5" name="Symbol zastępczy notatek 4">
            <a:extLst>
              <a:ext uri="{FF2B5EF4-FFF2-40B4-BE49-F238E27FC236}">
                <a16:creationId xmlns:a16="http://schemas.microsoft.com/office/drawing/2014/main" id="{5BC42418-50B5-489F-BB88-05F06653325B}"/>
              </a:ext>
            </a:extLst>
          </p:cNvPr>
          <p:cNvSpPr>
            <a:spLocks noGrp="1"/>
          </p:cNvSpPr>
          <p:nvPr>
            <p:ph type="body" sz="quarter" idx="3"/>
          </p:nvPr>
        </p:nvSpPr>
        <p:spPr>
          <a:xfrm>
            <a:off x="679450" y="4714875"/>
            <a:ext cx="5438775" cy="4467225"/>
          </a:xfrm>
          <a:prstGeom prst="rect">
            <a:avLst/>
          </a:prstGeom>
        </p:spPr>
        <p:txBody>
          <a:bodyPr vert="horz" lIns="100282" tIns="50141" rIns="100282" bIns="50141" rtlCol="0"/>
          <a:lstStyle/>
          <a:p>
            <a:pPr lvl="0"/>
            <a:r>
              <a:rPr lang="pl-PL" noProof="0"/>
              <a:t>Kliknij, aby edytować style wzorca tekstu</a:t>
            </a:r>
          </a:p>
          <a:p>
            <a:pPr lvl="1"/>
            <a:r>
              <a:rPr lang="pl-PL" noProof="0"/>
              <a:t>Drugi poziom</a:t>
            </a:r>
          </a:p>
          <a:p>
            <a:pPr lvl="2"/>
            <a:r>
              <a:rPr lang="pl-PL" noProof="0"/>
              <a:t>Trzeci poziom</a:t>
            </a:r>
          </a:p>
          <a:p>
            <a:pPr lvl="3"/>
            <a:r>
              <a:rPr lang="pl-PL" noProof="0"/>
              <a:t>Czwarty poziom</a:t>
            </a:r>
          </a:p>
          <a:p>
            <a:pPr lvl="4"/>
            <a:r>
              <a:rPr lang="pl-PL" noProof="0"/>
              <a:t>Piąty poziom</a:t>
            </a:r>
          </a:p>
        </p:txBody>
      </p:sp>
      <p:sp>
        <p:nvSpPr>
          <p:cNvPr id="6" name="Symbol zastępczy stopki 5">
            <a:extLst>
              <a:ext uri="{FF2B5EF4-FFF2-40B4-BE49-F238E27FC236}">
                <a16:creationId xmlns:a16="http://schemas.microsoft.com/office/drawing/2014/main" id="{2A9EDA55-3B78-484A-B11A-369E41748211}"/>
              </a:ext>
            </a:extLst>
          </p:cNvPr>
          <p:cNvSpPr>
            <a:spLocks noGrp="1"/>
          </p:cNvSpPr>
          <p:nvPr>
            <p:ph type="ftr" sz="quarter" idx="4"/>
          </p:nvPr>
        </p:nvSpPr>
        <p:spPr>
          <a:xfrm>
            <a:off x="0" y="9428163"/>
            <a:ext cx="2944813" cy="496887"/>
          </a:xfrm>
          <a:prstGeom prst="rect">
            <a:avLst/>
          </a:prstGeom>
        </p:spPr>
        <p:txBody>
          <a:bodyPr vert="horz" lIns="100282" tIns="50141" rIns="100282" bIns="50141" rtlCol="0" anchor="b"/>
          <a:lstStyle>
            <a:lvl1pPr algn="l">
              <a:defRPr sz="1300">
                <a:latin typeface="Arial" charset="0"/>
                <a:cs typeface="+mn-cs"/>
              </a:defRPr>
            </a:lvl1pPr>
          </a:lstStyle>
          <a:p>
            <a:pPr>
              <a:defRPr/>
            </a:pPr>
            <a:endParaRPr lang="pl-PL"/>
          </a:p>
        </p:txBody>
      </p:sp>
      <p:sp>
        <p:nvSpPr>
          <p:cNvPr id="7" name="Symbol zastępczy numeru slajdu 6">
            <a:extLst>
              <a:ext uri="{FF2B5EF4-FFF2-40B4-BE49-F238E27FC236}">
                <a16:creationId xmlns:a16="http://schemas.microsoft.com/office/drawing/2014/main" id="{FE41E21C-948C-4549-89ED-DDA96C0D19A5}"/>
              </a:ext>
            </a:extLst>
          </p:cNvPr>
          <p:cNvSpPr>
            <a:spLocks noGrp="1"/>
          </p:cNvSpPr>
          <p:nvPr>
            <p:ph type="sldNum" sz="quarter" idx="5"/>
          </p:nvPr>
        </p:nvSpPr>
        <p:spPr>
          <a:xfrm>
            <a:off x="3851275" y="9428163"/>
            <a:ext cx="2944813" cy="496887"/>
          </a:xfrm>
          <a:prstGeom prst="rect">
            <a:avLst/>
          </a:prstGeom>
        </p:spPr>
        <p:txBody>
          <a:bodyPr vert="horz" wrap="square" lIns="100282" tIns="50141" rIns="100282" bIns="50141" numCol="1" anchor="b" anchorCtr="0" compatLnSpc="1">
            <a:prstTxWarp prst="textNoShape">
              <a:avLst/>
            </a:prstTxWarp>
          </a:bodyPr>
          <a:lstStyle>
            <a:lvl1pPr algn="r">
              <a:defRPr sz="1300"/>
            </a:lvl1pPr>
          </a:lstStyle>
          <a:p>
            <a:fld id="{13320A7E-1748-4B43-888C-B8BE7D56C1AA}" type="slidenum">
              <a:rPr lang="pl-PL" altLang="pl-PL"/>
              <a:pPr/>
              <a:t>‹#›</a:t>
            </a:fld>
            <a:endParaRPr lang="pl-PL" altLang="pl-PL"/>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ajd tytułowy">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7BB68BA0-4D2F-459C-B636-81ACF3F33B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ytuł 1">
            <a:extLst>
              <a:ext uri="{FF2B5EF4-FFF2-40B4-BE49-F238E27FC236}">
                <a16:creationId xmlns:a16="http://schemas.microsoft.com/office/drawing/2014/main" id="{AB18FCD9-A6FB-4CD5-AEF5-AB515C3C5897}"/>
              </a:ext>
            </a:extLst>
          </p:cNvPr>
          <p:cNvSpPr txBox="1">
            <a:spLocks/>
          </p:cNvSpPr>
          <p:nvPr/>
        </p:nvSpPr>
        <p:spPr bwMode="auto">
          <a:xfrm>
            <a:off x="290513" y="2420938"/>
            <a:ext cx="8640762"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lgn="l" rtl="0" eaLnBrk="1" fontAlgn="base" hangingPunct="1">
              <a:spcBef>
                <a:spcPct val="0"/>
              </a:spcBef>
              <a:spcAft>
                <a:spcPct val="0"/>
              </a:spcAft>
              <a:defRPr sz="4000" b="1" cap="all">
                <a:solidFill>
                  <a:schemeClr val="tx1"/>
                </a:solidFill>
                <a:latin typeface="+mj-lt"/>
                <a:ea typeface="+mj-ea"/>
                <a:cs typeface="+mj-cs"/>
              </a:defRPr>
            </a:lvl1pPr>
            <a:lvl2pPr algn="l" rtl="0" eaLnBrk="1" fontAlgn="base" hangingPunct="1">
              <a:spcBef>
                <a:spcPct val="0"/>
              </a:spcBef>
              <a:spcAft>
                <a:spcPct val="0"/>
              </a:spcAft>
              <a:defRPr sz="3600" b="1">
                <a:solidFill>
                  <a:schemeClr val="tx2"/>
                </a:solidFill>
                <a:latin typeface="Trebuchet MS" pitchFamily="34" charset="0"/>
              </a:defRPr>
            </a:lvl2pPr>
            <a:lvl3pPr algn="l" rtl="0" eaLnBrk="1" fontAlgn="base" hangingPunct="1">
              <a:spcBef>
                <a:spcPct val="0"/>
              </a:spcBef>
              <a:spcAft>
                <a:spcPct val="0"/>
              </a:spcAft>
              <a:defRPr sz="3600" b="1">
                <a:solidFill>
                  <a:schemeClr val="tx2"/>
                </a:solidFill>
                <a:latin typeface="Trebuchet MS" pitchFamily="34" charset="0"/>
              </a:defRPr>
            </a:lvl3pPr>
            <a:lvl4pPr algn="l" rtl="0" eaLnBrk="1" fontAlgn="base" hangingPunct="1">
              <a:spcBef>
                <a:spcPct val="0"/>
              </a:spcBef>
              <a:spcAft>
                <a:spcPct val="0"/>
              </a:spcAft>
              <a:defRPr sz="3600" b="1">
                <a:solidFill>
                  <a:schemeClr val="tx2"/>
                </a:solidFill>
                <a:latin typeface="Trebuchet MS" pitchFamily="34" charset="0"/>
              </a:defRPr>
            </a:lvl4pPr>
            <a:lvl5pPr algn="l" rtl="0" eaLnBrk="1" fontAlgn="base" hangingPunct="1">
              <a:spcBef>
                <a:spcPct val="0"/>
              </a:spcBef>
              <a:spcAft>
                <a:spcPct val="0"/>
              </a:spcAft>
              <a:defRPr sz="3600" b="1">
                <a:solidFill>
                  <a:schemeClr val="tx2"/>
                </a:solidFill>
                <a:latin typeface="Trebuchet MS" pitchFamily="34" charset="0"/>
              </a:defRPr>
            </a:lvl5pPr>
            <a:lvl6pPr marL="457200" algn="l" rtl="0" eaLnBrk="1" fontAlgn="base" hangingPunct="1">
              <a:spcBef>
                <a:spcPct val="0"/>
              </a:spcBef>
              <a:spcAft>
                <a:spcPct val="0"/>
              </a:spcAft>
              <a:defRPr sz="3600" b="1">
                <a:solidFill>
                  <a:schemeClr val="tx2"/>
                </a:solidFill>
                <a:latin typeface="Trebuchet MS" pitchFamily="34" charset="0"/>
              </a:defRPr>
            </a:lvl6pPr>
            <a:lvl7pPr marL="914400" algn="l" rtl="0" eaLnBrk="1" fontAlgn="base" hangingPunct="1">
              <a:spcBef>
                <a:spcPct val="0"/>
              </a:spcBef>
              <a:spcAft>
                <a:spcPct val="0"/>
              </a:spcAft>
              <a:defRPr sz="3600" b="1">
                <a:solidFill>
                  <a:schemeClr val="tx2"/>
                </a:solidFill>
                <a:latin typeface="Trebuchet MS" pitchFamily="34" charset="0"/>
              </a:defRPr>
            </a:lvl7pPr>
            <a:lvl8pPr marL="1371600" algn="l" rtl="0" eaLnBrk="1" fontAlgn="base" hangingPunct="1">
              <a:spcBef>
                <a:spcPct val="0"/>
              </a:spcBef>
              <a:spcAft>
                <a:spcPct val="0"/>
              </a:spcAft>
              <a:defRPr sz="3600" b="1">
                <a:solidFill>
                  <a:schemeClr val="tx2"/>
                </a:solidFill>
                <a:latin typeface="Trebuchet MS" pitchFamily="34" charset="0"/>
              </a:defRPr>
            </a:lvl8pPr>
            <a:lvl9pPr marL="1828800" algn="l" rtl="0" eaLnBrk="1" fontAlgn="base" hangingPunct="1">
              <a:spcBef>
                <a:spcPct val="0"/>
              </a:spcBef>
              <a:spcAft>
                <a:spcPct val="0"/>
              </a:spcAft>
              <a:defRPr sz="3600" b="1">
                <a:solidFill>
                  <a:schemeClr val="tx2"/>
                </a:solidFill>
                <a:latin typeface="Trebuchet MS" pitchFamily="34" charset="0"/>
              </a:defRPr>
            </a:lvl9pPr>
          </a:lstStyle>
          <a:p>
            <a:pPr>
              <a:defRPr/>
            </a:pPr>
            <a:endParaRPr lang="pl-PL" kern="0" dirty="0">
              <a:latin typeface="Calibri" panose="020F0502020204030204" pitchFamily="34" charset="0"/>
            </a:endParaRPr>
          </a:p>
        </p:txBody>
      </p:sp>
      <p:pic>
        <p:nvPicPr>
          <p:cNvPr id="6" name="Obraz 5">
            <a:extLst>
              <a:ext uri="{FF2B5EF4-FFF2-40B4-BE49-F238E27FC236}">
                <a16:creationId xmlns:a16="http://schemas.microsoft.com/office/drawing/2014/main" id="{224B2667-4B3A-42EE-82F7-56F30068C0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5951538"/>
            <a:ext cx="10795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ymbol zastępczy obrazu 2"/>
          <p:cNvSpPr>
            <a:spLocks noGrp="1"/>
          </p:cNvSpPr>
          <p:nvPr>
            <p:ph type="pic" idx="1"/>
          </p:nvPr>
        </p:nvSpPr>
        <p:spPr>
          <a:xfrm>
            <a:off x="1403648" y="1988840"/>
            <a:ext cx="7614402" cy="475252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Kliknij ikonę, aby dodać obraz</a:t>
            </a:r>
            <a:endParaRPr lang="pl-PL" noProof="0" dirty="0"/>
          </a:p>
        </p:txBody>
      </p:sp>
      <p:sp>
        <p:nvSpPr>
          <p:cNvPr id="9" name="Symbol zastępczy tekstu 2"/>
          <p:cNvSpPr>
            <a:spLocks noGrp="1"/>
          </p:cNvSpPr>
          <p:nvPr>
            <p:ph type="body" idx="11"/>
          </p:nvPr>
        </p:nvSpPr>
        <p:spPr>
          <a:xfrm>
            <a:off x="1403648" y="116632"/>
            <a:ext cx="7614402" cy="1728192"/>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5400" b="1">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20493370"/>
      </p:ext>
    </p:extLst>
  </p:cSld>
  <p:clrMapOvr>
    <a:masterClrMapping/>
  </p:clrMapOvr>
  <p:transition>
    <p:randomBa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5B86A280-FD1B-4347-B0FE-938E4F00C8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ole tekstowe 4">
            <a:extLst>
              <a:ext uri="{FF2B5EF4-FFF2-40B4-BE49-F238E27FC236}">
                <a16:creationId xmlns:a16="http://schemas.microsoft.com/office/drawing/2014/main" id="{D4D78AA0-5A6F-47CF-9844-6746AA8D2813}"/>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C528E016-0280-4FA4-BA43-A8BB5B2C0E5F}"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2" name="Tytuł pionowy 1"/>
          <p:cNvSpPr>
            <a:spLocks noGrp="1"/>
          </p:cNvSpPr>
          <p:nvPr>
            <p:ph type="title" orient="vert"/>
          </p:nvPr>
        </p:nvSpPr>
        <p:spPr>
          <a:xfrm>
            <a:off x="6629400" y="116632"/>
            <a:ext cx="2407096" cy="6696744"/>
          </a:xfrm>
        </p:spPr>
        <p:txBody>
          <a:bodyPr vert="eaVert"/>
          <a:lstStyle>
            <a:lvl1pPr>
              <a:defRPr b="0"/>
            </a:lvl1pPr>
          </a:lstStyle>
          <a:p>
            <a:r>
              <a:rPr lang="pl-PL"/>
              <a:t>Kliknij, aby edytować styl</a:t>
            </a:r>
            <a:endParaRPr lang="pl-PL" dirty="0"/>
          </a:p>
        </p:txBody>
      </p:sp>
      <p:sp>
        <p:nvSpPr>
          <p:cNvPr id="3" name="Symbol zastępczy tytułu pionowego 2"/>
          <p:cNvSpPr>
            <a:spLocks noGrp="1"/>
          </p:cNvSpPr>
          <p:nvPr>
            <p:ph type="body" orient="vert" idx="1"/>
          </p:nvPr>
        </p:nvSpPr>
        <p:spPr>
          <a:xfrm>
            <a:off x="755576" y="116632"/>
            <a:ext cx="5721424" cy="6696744"/>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Tree>
    <p:extLst>
      <p:ext uri="{BB962C8B-B14F-4D97-AF65-F5344CB8AC3E}">
        <p14:creationId xmlns:p14="http://schemas.microsoft.com/office/powerpoint/2010/main" val="1052772998"/>
      </p:ext>
    </p:extLst>
  </p:cSld>
  <p:clrMapOvr>
    <a:masterClrMapping/>
  </p:clrMapOvr>
  <p:transition>
    <p:randomBa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lajd tytułowy">
    <p:spTree>
      <p:nvGrpSpPr>
        <p:cNvPr id="1" name=""/>
        <p:cNvGrpSpPr/>
        <p:nvPr/>
      </p:nvGrpSpPr>
      <p:grpSpPr>
        <a:xfrm>
          <a:off x="0" y="0"/>
          <a:ext cx="0" cy="0"/>
          <a:chOff x="0" y="0"/>
          <a:chExt cx="0" cy="0"/>
        </a:xfrm>
      </p:grpSpPr>
      <p:pic>
        <p:nvPicPr>
          <p:cNvPr id="6" name="Obraz 3">
            <a:extLst>
              <a:ext uri="{FF2B5EF4-FFF2-40B4-BE49-F238E27FC236}">
                <a16:creationId xmlns:a16="http://schemas.microsoft.com/office/drawing/2014/main" id="{174795B3-DB61-46E2-A4E3-7CCDE2E469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4">
            <a:extLst>
              <a:ext uri="{FF2B5EF4-FFF2-40B4-BE49-F238E27FC236}">
                <a16:creationId xmlns:a16="http://schemas.microsoft.com/office/drawing/2014/main" id="{8F25F010-9D19-451D-ABD1-6D916F001B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5951538"/>
            <a:ext cx="10795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ymbol zastępczy tekstu 2"/>
          <p:cNvSpPr>
            <a:spLocks noGrp="1"/>
          </p:cNvSpPr>
          <p:nvPr>
            <p:ph type="body" idx="10"/>
          </p:nvPr>
        </p:nvSpPr>
        <p:spPr>
          <a:xfrm>
            <a:off x="4704169" y="2492896"/>
            <a:ext cx="4313881" cy="1152128"/>
          </a:xfrm>
          <a:solidFill>
            <a:srgbClr val="C00000"/>
          </a:solidFill>
        </p:spPr>
        <p:txBody>
          <a:bodyPr lIns="108000" rIns="108000" anchor="ctr"/>
          <a:lstStyle>
            <a:lvl1pPr marL="0" marR="0" indent="0" algn="l" defTabSz="914400" rtl="0" eaLnBrk="1" fontAlgn="base" latinLnBrk="0" hangingPunct="1">
              <a:lnSpc>
                <a:spcPct val="100000"/>
              </a:lnSpc>
              <a:spcBef>
                <a:spcPct val="20000"/>
              </a:spcBef>
              <a:spcAft>
                <a:spcPct val="0"/>
              </a:spcAft>
              <a:buClrTx/>
              <a:buSzTx/>
              <a:buFontTx/>
              <a:buNone/>
              <a:tabLst/>
              <a:defRPr sz="2000">
                <a:solidFill>
                  <a:schemeClr val="bg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25" name="Symbol zastępczy obrazu 2"/>
          <p:cNvSpPr>
            <a:spLocks noGrp="1"/>
          </p:cNvSpPr>
          <p:nvPr>
            <p:ph type="pic" idx="1"/>
          </p:nvPr>
        </p:nvSpPr>
        <p:spPr>
          <a:xfrm>
            <a:off x="1403648" y="116632"/>
            <a:ext cx="3168352" cy="66247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Kliknij ikonę, aby dodać obraz</a:t>
            </a:r>
          </a:p>
        </p:txBody>
      </p:sp>
      <p:sp>
        <p:nvSpPr>
          <p:cNvPr id="10" name="Symbol zastępczy tekstu 2"/>
          <p:cNvSpPr>
            <a:spLocks noGrp="1"/>
          </p:cNvSpPr>
          <p:nvPr>
            <p:ph type="body" idx="11"/>
          </p:nvPr>
        </p:nvSpPr>
        <p:spPr>
          <a:xfrm>
            <a:off x="4704169" y="116632"/>
            <a:ext cx="4313881" cy="2232248"/>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1">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8" name="Symbol zastępczy zawartości 2"/>
          <p:cNvSpPr>
            <a:spLocks noGrp="1"/>
          </p:cNvSpPr>
          <p:nvPr>
            <p:ph sz="half" idx="12"/>
          </p:nvPr>
        </p:nvSpPr>
        <p:spPr>
          <a:xfrm>
            <a:off x="4704169" y="3861048"/>
            <a:ext cx="4313882" cy="2880320"/>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Tree>
    <p:extLst>
      <p:ext uri="{BB962C8B-B14F-4D97-AF65-F5344CB8AC3E}">
        <p14:creationId xmlns:p14="http://schemas.microsoft.com/office/powerpoint/2010/main" val="2665081734"/>
      </p:ext>
    </p:extLst>
  </p:cSld>
  <p:clrMapOvr>
    <a:masterClrMapping/>
  </p:clrMapOvr>
  <p:transition>
    <p:randomBa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pic>
        <p:nvPicPr>
          <p:cNvPr id="6" name="Obraz 3">
            <a:extLst>
              <a:ext uri="{FF2B5EF4-FFF2-40B4-BE49-F238E27FC236}">
                <a16:creationId xmlns:a16="http://schemas.microsoft.com/office/drawing/2014/main" id="{093FA548-50EB-4DF5-8B1C-3D7B47C5D9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ole tekstowe 4">
            <a:extLst>
              <a:ext uri="{FF2B5EF4-FFF2-40B4-BE49-F238E27FC236}">
                <a16:creationId xmlns:a16="http://schemas.microsoft.com/office/drawing/2014/main" id="{75F6BBE6-5B3C-4EB3-A7FA-491D360381A1}"/>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5AB3874-AF38-4046-BFB1-8A4F4D835906}"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5" name="Symbol zastępczy zawartości 2"/>
          <p:cNvSpPr>
            <a:spLocks noGrp="1"/>
          </p:cNvSpPr>
          <p:nvPr>
            <p:ph sz="half" idx="1"/>
          </p:nvPr>
        </p:nvSpPr>
        <p:spPr>
          <a:xfrm>
            <a:off x="755575" y="1556792"/>
            <a:ext cx="8262476" cy="5256584"/>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8" name="Symbol zastępczy tekstu 2"/>
          <p:cNvSpPr>
            <a:spLocks noGrp="1"/>
          </p:cNvSpPr>
          <p:nvPr>
            <p:ph type="body" idx="10"/>
          </p:nvPr>
        </p:nvSpPr>
        <p:spPr>
          <a:xfrm>
            <a:off x="755575" y="116632"/>
            <a:ext cx="8284723" cy="50405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200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9" name="Symbol zastępczy tekstu 2"/>
          <p:cNvSpPr>
            <a:spLocks noGrp="1"/>
          </p:cNvSpPr>
          <p:nvPr>
            <p:ph type="body" idx="11"/>
          </p:nvPr>
        </p:nvSpPr>
        <p:spPr>
          <a:xfrm>
            <a:off x="755575" y="620688"/>
            <a:ext cx="8284724" cy="86409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1419304806"/>
      </p:ext>
    </p:extLst>
  </p:cSld>
  <p:clrMapOvr>
    <a:masterClrMapping/>
  </p:clrMapOvr>
  <p:transition>
    <p:randomBa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agłówek sekcji">
    <p:spTree>
      <p:nvGrpSpPr>
        <p:cNvPr id="1" name=""/>
        <p:cNvGrpSpPr/>
        <p:nvPr/>
      </p:nvGrpSpPr>
      <p:grpSpPr>
        <a:xfrm>
          <a:off x="0" y="0"/>
          <a:ext cx="0" cy="0"/>
          <a:chOff x="0" y="0"/>
          <a:chExt cx="0" cy="0"/>
        </a:xfrm>
      </p:grpSpPr>
      <p:pic>
        <p:nvPicPr>
          <p:cNvPr id="6" name="Obraz 3">
            <a:extLst>
              <a:ext uri="{FF2B5EF4-FFF2-40B4-BE49-F238E27FC236}">
                <a16:creationId xmlns:a16="http://schemas.microsoft.com/office/drawing/2014/main" id="{37FCB46D-A07C-4186-91FF-649EED9410C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ole tekstowe 4">
            <a:extLst>
              <a:ext uri="{FF2B5EF4-FFF2-40B4-BE49-F238E27FC236}">
                <a16:creationId xmlns:a16="http://schemas.microsoft.com/office/drawing/2014/main" id="{D8A7B1D6-CFAF-4B6F-BDBF-3ECF11AF7362}"/>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4BD9C129-C842-4090-9930-E4C5E42915E2}"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8" name="Symbol zastępczy obrazu 2"/>
          <p:cNvSpPr>
            <a:spLocks noGrp="1"/>
          </p:cNvSpPr>
          <p:nvPr>
            <p:ph type="pic" idx="1"/>
          </p:nvPr>
        </p:nvSpPr>
        <p:spPr>
          <a:xfrm>
            <a:off x="755575" y="1844823"/>
            <a:ext cx="3672409" cy="49685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Kliknij ikonę, aby dodać obraz</a:t>
            </a:r>
            <a:endParaRPr lang="pl-PL" noProof="0" dirty="0"/>
          </a:p>
        </p:txBody>
      </p:sp>
      <p:sp>
        <p:nvSpPr>
          <p:cNvPr id="9" name="Symbol zastępczy zawartości 2"/>
          <p:cNvSpPr>
            <a:spLocks noGrp="1"/>
          </p:cNvSpPr>
          <p:nvPr>
            <p:ph idx="11"/>
          </p:nvPr>
        </p:nvSpPr>
        <p:spPr>
          <a:xfrm>
            <a:off x="4571428" y="1844823"/>
            <a:ext cx="4465067" cy="4968553"/>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4" name="Symbol zastępczy tekstu 2"/>
          <p:cNvSpPr>
            <a:spLocks noGrp="1"/>
          </p:cNvSpPr>
          <p:nvPr>
            <p:ph type="body" idx="12"/>
          </p:nvPr>
        </p:nvSpPr>
        <p:spPr>
          <a:xfrm>
            <a:off x="755575" y="116632"/>
            <a:ext cx="8262475" cy="86409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15" name="Symbol zastępczy tekstu 2"/>
          <p:cNvSpPr>
            <a:spLocks noGrp="1"/>
          </p:cNvSpPr>
          <p:nvPr>
            <p:ph type="body" idx="10"/>
          </p:nvPr>
        </p:nvSpPr>
        <p:spPr>
          <a:xfrm>
            <a:off x="755575" y="1120625"/>
            <a:ext cx="8280920" cy="508175"/>
          </a:xfrm>
          <a:solidFill>
            <a:srgbClr val="C00000"/>
          </a:solidFill>
        </p:spPr>
        <p:txBody>
          <a:bodyPr lIns="108000" rIns="108000" anchor="ctr"/>
          <a:lstStyle>
            <a:lvl1pPr marL="0" marR="0" indent="0" algn="l" defTabSz="914400" rtl="0" eaLnBrk="1" fontAlgn="base" latinLnBrk="0" hangingPunct="1">
              <a:lnSpc>
                <a:spcPct val="100000"/>
              </a:lnSpc>
              <a:spcBef>
                <a:spcPct val="20000"/>
              </a:spcBef>
              <a:spcAft>
                <a:spcPct val="0"/>
              </a:spcAft>
              <a:buClrTx/>
              <a:buSzTx/>
              <a:buFontTx/>
              <a:buNone/>
              <a:tabLst/>
              <a:defRPr sz="2000">
                <a:solidFill>
                  <a:schemeClr val="bg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3754136420"/>
      </p:ext>
    </p:extLst>
  </p:cSld>
  <p:clrMapOvr>
    <a:masterClrMapping/>
  </p:clrMapOvr>
  <p:transition>
    <p:randomBa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wa elementy zawartości">
    <p:spTree>
      <p:nvGrpSpPr>
        <p:cNvPr id="1" name=""/>
        <p:cNvGrpSpPr/>
        <p:nvPr/>
      </p:nvGrpSpPr>
      <p:grpSpPr>
        <a:xfrm>
          <a:off x="0" y="0"/>
          <a:ext cx="0" cy="0"/>
          <a:chOff x="0" y="0"/>
          <a:chExt cx="0" cy="0"/>
        </a:xfrm>
      </p:grpSpPr>
      <p:pic>
        <p:nvPicPr>
          <p:cNvPr id="6" name="Obraz 3">
            <a:extLst>
              <a:ext uri="{FF2B5EF4-FFF2-40B4-BE49-F238E27FC236}">
                <a16:creationId xmlns:a16="http://schemas.microsoft.com/office/drawing/2014/main" id="{CAAE2440-782E-4F45-9BB0-F2A8719C03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ole tekstowe 4">
            <a:extLst>
              <a:ext uri="{FF2B5EF4-FFF2-40B4-BE49-F238E27FC236}">
                <a16:creationId xmlns:a16="http://schemas.microsoft.com/office/drawing/2014/main" id="{CBFD7DA7-1D17-475C-A3EC-8480DCB879AC}"/>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D6F5CFA1-9A88-4BFE-8005-D566228EA091}"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3" name="Symbol zastępczy zawartości 2"/>
          <p:cNvSpPr>
            <a:spLocks noGrp="1"/>
          </p:cNvSpPr>
          <p:nvPr>
            <p:ph sz="half" idx="1"/>
          </p:nvPr>
        </p:nvSpPr>
        <p:spPr>
          <a:xfrm>
            <a:off x="755575" y="1628800"/>
            <a:ext cx="4032449" cy="5112567"/>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0" name="Symbol zastępczy zawartości 2"/>
          <p:cNvSpPr>
            <a:spLocks noGrp="1"/>
          </p:cNvSpPr>
          <p:nvPr>
            <p:ph sz="half" idx="11"/>
          </p:nvPr>
        </p:nvSpPr>
        <p:spPr>
          <a:xfrm>
            <a:off x="4932040" y="1628801"/>
            <a:ext cx="4108259" cy="5112566"/>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2"/>
          <p:cNvSpPr>
            <a:spLocks noGrp="1"/>
          </p:cNvSpPr>
          <p:nvPr>
            <p:ph type="body" idx="10"/>
          </p:nvPr>
        </p:nvSpPr>
        <p:spPr>
          <a:xfrm>
            <a:off x="755575" y="44624"/>
            <a:ext cx="8284723" cy="50405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200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13" name="Symbol zastępczy tekstu 2"/>
          <p:cNvSpPr>
            <a:spLocks noGrp="1"/>
          </p:cNvSpPr>
          <p:nvPr>
            <p:ph type="body" idx="12"/>
          </p:nvPr>
        </p:nvSpPr>
        <p:spPr>
          <a:xfrm>
            <a:off x="755575" y="548680"/>
            <a:ext cx="8284724" cy="86409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2366682754"/>
      </p:ext>
    </p:extLst>
  </p:cSld>
  <p:clrMapOvr>
    <a:masterClrMapping/>
  </p:clrMapOvr>
  <p:transition>
    <p:randomBa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orównanie">
    <p:spTree>
      <p:nvGrpSpPr>
        <p:cNvPr id="1" name=""/>
        <p:cNvGrpSpPr/>
        <p:nvPr/>
      </p:nvGrpSpPr>
      <p:grpSpPr>
        <a:xfrm>
          <a:off x="0" y="0"/>
          <a:ext cx="0" cy="0"/>
          <a:chOff x="0" y="0"/>
          <a:chExt cx="0" cy="0"/>
        </a:xfrm>
      </p:grpSpPr>
      <p:pic>
        <p:nvPicPr>
          <p:cNvPr id="7" name="Obraz 3">
            <a:extLst>
              <a:ext uri="{FF2B5EF4-FFF2-40B4-BE49-F238E27FC236}">
                <a16:creationId xmlns:a16="http://schemas.microsoft.com/office/drawing/2014/main" id="{81FE2999-5899-41C3-9E61-AF2386BF72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le tekstowe 4">
            <a:extLst>
              <a:ext uri="{FF2B5EF4-FFF2-40B4-BE49-F238E27FC236}">
                <a16:creationId xmlns:a16="http://schemas.microsoft.com/office/drawing/2014/main" id="{AE4AD42C-1CBE-462F-B6A5-6421F6366145}"/>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E053834C-5236-4577-8CC0-0E20AB18FCCC}"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11" name="Symbol zastępczy zawartości 2"/>
          <p:cNvSpPr>
            <a:spLocks noGrp="1"/>
          </p:cNvSpPr>
          <p:nvPr>
            <p:ph sz="half" idx="1"/>
          </p:nvPr>
        </p:nvSpPr>
        <p:spPr>
          <a:xfrm>
            <a:off x="755576" y="1628800"/>
            <a:ext cx="4050414" cy="5184575"/>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zawartości 2"/>
          <p:cNvSpPr>
            <a:spLocks noGrp="1"/>
          </p:cNvSpPr>
          <p:nvPr>
            <p:ph sz="half" idx="11"/>
          </p:nvPr>
        </p:nvSpPr>
        <p:spPr>
          <a:xfrm>
            <a:off x="5004048" y="1628800"/>
            <a:ext cx="4050414" cy="5184575"/>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6" name="Symbol zastępczy tekstu 2"/>
          <p:cNvSpPr>
            <a:spLocks noGrp="1"/>
          </p:cNvSpPr>
          <p:nvPr>
            <p:ph type="body" idx="12"/>
          </p:nvPr>
        </p:nvSpPr>
        <p:spPr>
          <a:xfrm>
            <a:off x="755575" y="116632"/>
            <a:ext cx="8262475" cy="86409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17" name="Symbol zastępczy tekstu 2"/>
          <p:cNvSpPr>
            <a:spLocks noGrp="1"/>
          </p:cNvSpPr>
          <p:nvPr>
            <p:ph type="body" idx="10"/>
          </p:nvPr>
        </p:nvSpPr>
        <p:spPr>
          <a:xfrm>
            <a:off x="755576" y="1120625"/>
            <a:ext cx="4050414" cy="508175"/>
          </a:xfrm>
          <a:solidFill>
            <a:srgbClr val="C00000"/>
          </a:solidFill>
        </p:spPr>
        <p:txBody>
          <a:bodyPr lIns="108000" rIns="108000" anchor="ctr"/>
          <a:lstStyle>
            <a:lvl1pPr marL="0" marR="0" indent="0" algn="l" defTabSz="914400" rtl="0" eaLnBrk="1" fontAlgn="base" latinLnBrk="0" hangingPunct="1">
              <a:lnSpc>
                <a:spcPct val="100000"/>
              </a:lnSpc>
              <a:spcBef>
                <a:spcPct val="20000"/>
              </a:spcBef>
              <a:spcAft>
                <a:spcPct val="0"/>
              </a:spcAft>
              <a:buClrTx/>
              <a:buSzTx/>
              <a:buFontTx/>
              <a:buNone/>
              <a:tabLst/>
              <a:defRPr sz="1200">
                <a:solidFill>
                  <a:schemeClr val="bg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19" name="Symbol zastępczy tekstu 2"/>
          <p:cNvSpPr>
            <a:spLocks noGrp="1"/>
          </p:cNvSpPr>
          <p:nvPr>
            <p:ph type="body" idx="13"/>
          </p:nvPr>
        </p:nvSpPr>
        <p:spPr>
          <a:xfrm>
            <a:off x="5004048" y="1120625"/>
            <a:ext cx="4050414" cy="508175"/>
          </a:xfrm>
          <a:solidFill>
            <a:srgbClr val="C00000"/>
          </a:solidFill>
        </p:spPr>
        <p:txBody>
          <a:bodyPr lIns="108000" rIns="108000" anchor="ctr"/>
          <a:lstStyle>
            <a:lvl1pPr marL="0" marR="0" indent="0" algn="l" defTabSz="914400" rtl="0" eaLnBrk="1" fontAlgn="base" latinLnBrk="0" hangingPunct="1">
              <a:lnSpc>
                <a:spcPct val="100000"/>
              </a:lnSpc>
              <a:spcBef>
                <a:spcPct val="20000"/>
              </a:spcBef>
              <a:spcAft>
                <a:spcPct val="0"/>
              </a:spcAft>
              <a:buClrTx/>
              <a:buSzTx/>
              <a:buFontTx/>
              <a:buNone/>
              <a:tabLst/>
              <a:defRPr sz="1200">
                <a:solidFill>
                  <a:schemeClr val="bg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1321450465"/>
      </p:ext>
    </p:extLst>
  </p:cSld>
  <p:clrMapOvr>
    <a:masterClrMapping/>
  </p:clrMapOvr>
  <p:transition>
    <p:randomBa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pic>
        <p:nvPicPr>
          <p:cNvPr id="5" name="Obraz 3">
            <a:extLst>
              <a:ext uri="{FF2B5EF4-FFF2-40B4-BE49-F238E27FC236}">
                <a16:creationId xmlns:a16="http://schemas.microsoft.com/office/drawing/2014/main" id="{578795CD-B4AB-42FE-AC29-77FBB4F466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le tekstowe 4">
            <a:extLst>
              <a:ext uri="{FF2B5EF4-FFF2-40B4-BE49-F238E27FC236}">
                <a16:creationId xmlns:a16="http://schemas.microsoft.com/office/drawing/2014/main" id="{905F977E-0D68-410E-99F8-6FD6D8E6CE00}"/>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6601417C-2F1C-4161-91DB-C4796BF87E83}"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2" name="Tytuł 1"/>
          <p:cNvSpPr>
            <a:spLocks noGrp="1"/>
          </p:cNvSpPr>
          <p:nvPr>
            <p:ph type="title"/>
          </p:nvPr>
        </p:nvSpPr>
        <p:spPr>
          <a:xfrm>
            <a:off x="683568" y="116632"/>
            <a:ext cx="3312368" cy="1318468"/>
          </a:xfrm>
        </p:spPr>
        <p:txBody>
          <a:bodyPr anchor="b"/>
          <a:lstStyle>
            <a:lvl1pPr algn="l">
              <a:defRPr sz="2000" b="1"/>
            </a:lvl1pPr>
          </a:lstStyle>
          <a:p>
            <a:r>
              <a:rPr lang="pl-PL"/>
              <a:t>Kliknij, aby edytować styl</a:t>
            </a:r>
            <a:endParaRPr lang="pl-PL" dirty="0"/>
          </a:p>
        </p:txBody>
      </p:sp>
      <p:sp>
        <p:nvSpPr>
          <p:cNvPr id="3" name="Symbol zastępczy zawartości 2"/>
          <p:cNvSpPr>
            <a:spLocks noGrp="1"/>
          </p:cNvSpPr>
          <p:nvPr>
            <p:ph idx="1"/>
          </p:nvPr>
        </p:nvSpPr>
        <p:spPr>
          <a:xfrm>
            <a:off x="4139952" y="116632"/>
            <a:ext cx="4896544" cy="66247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4" name="Symbol zastępczy tekstu 3"/>
          <p:cNvSpPr>
            <a:spLocks noGrp="1"/>
          </p:cNvSpPr>
          <p:nvPr>
            <p:ph type="body" sz="half" idx="2"/>
          </p:nvPr>
        </p:nvSpPr>
        <p:spPr>
          <a:xfrm>
            <a:off x="683568" y="1435100"/>
            <a:ext cx="3312368" cy="53062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Tree>
    <p:extLst>
      <p:ext uri="{BB962C8B-B14F-4D97-AF65-F5344CB8AC3E}">
        <p14:creationId xmlns:p14="http://schemas.microsoft.com/office/powerpoint/2010/main" val="1852270492"/>
      </p:ext>
    </p:extLst>
  </p:cSld>
  <p:clrMapOvr>
    <a:masterClrMapping/>
  </p:clrMapOvr>
  <p:transition>
    <p:randomBa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pic>
        <p:nvPicPr>
          <p:cNvPr id="5" name="Obraz 3">
            <a:extLst>
              <a:ext uri="{FF2B5EF4-FFF2-40B4-BE49-F238E27FC236}">
                <a16:creationId xmlns:a16="http://schemas.microsoft.com/office/drawing/2014/main" id="{6972B0C8-C14B-4615-81FD-01B1FBCD3D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le tekstowe 4">
            <a:extLst>
              <a:ext uri="{FF2B5EF4-FFF2-40B4-BE49-F238E27FC236}">
                <a16:creationId xmlns:a16="http://schemas.microsoft.com/office/drawing/2014/main" id="{C8F5CE3C-E4B1-4924-8D71-4A7F1ED484B6}"/>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5B4813FC-0E0A-4FE0-9E39-1F34C7A5176E}"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2" name="Tytuł 1"/>
          <p:cNvSpPr>
            <a:spLocks noGrp="1"/>
          </p:cNvSpPr>
          <p:nvPr>
            <p:ph type="title"/>
          </p:nvPr>
        </p:nvSpPr>
        <p:spPr>
          <a:xfrm>
            <a:off x="2253952" y="4800600"/>
            <a:ext cx="5486400" cy="566738"/>
          </a:xfrm>
        </p:spPr>
        <p:txBody>
          <a:bodyPr anchor="b"/>
          <a:lstStyle>
            <a:lvl1pPr algn="l">
              <a:defRPr sz="2000" b="1"/>
            </a:lvl1pPr>
          </a:lstStyle>
          <a:p>
            <a:r>
              <a:rPr lang="pl-PL"/>
              <a:t>Kliknij, aby edytować styl</a:t>
            </a:r>
            <a:endParaRPr lang="pl-PL" dirty="0"/>
          </a:p>
        </p:txBody>
      </p:sp>
      <p:sp>
        <p:nvSpPr>
          <p:cNvPr id="3" name="Symbol zastępczy obrazu 2"/>
          <p:cNvSpPr>
            <a:spLocks noGrp="1"/>
          </p:cNvSpPr>
          <p:nvPr>
            <p:ph type="pic" idx="1"/>
          </p:nvPr>
        </p:nvSpPr>
        <p:spPr>
          <a:xfrm>
            <a:off x="755576" y="283"/>
            <a:ext cx="8388046" cy="47272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Kliknij ikonę, aby dodać obraz</a:t>
            </a:r>
            <a:endParaRPr lang="pl-PL" noProof="0" dirty="0"/>
          </a:p>
        </p:txBody>
      </p:sp>
      <p:sp>
        <p:nvSpPr>
          <p:cNvPr id="4" name="Symbol zastępczy tekstu 3"/>
          <p:cNvSpPr>
            <a:spLocks noGrp="1"/>
          </p:cNvSpPr>
          <p:nvPr>
            <p:ph type="body" sz="half" idx="2"/>
          </p:nvPr>
        </p:nvSpPr>
        <p:spPr>
          <a:xfrm>
            <a:off x="2253952"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Tree>
    <p:extLst>
      <p:ext uri="{BB962C8B-B14F-4D97-AF65-F5344CB8AC3E}">
        <p14:creationId xmlns:p14="http://schemas.microsoft.com/office/powerpoint/2010/main" val="2267301699"/>
      </p:ext>
    </p:extLst>
  </p:cSld>
  <p:clrMapOvr>
    <a:masterClrMapping/>
  </p:clrMapOvr>
  <p:transition>
    <p:randomBa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A7658BE6-C1E0-42B8-9923-751DDC7D09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ole tekstowe 4">
            <a:extLst>
              <a:ext uri="{FF2B5EF4-FFF2-40B4-BE49-F238E27FC236}">
                <a16:creationId xmlns:a16="http://schemas.microsoft.com/office/drawing/2014/main" id="{68877373-0849-4FF3-B4A4-AC5CAC5D61C6}"/>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88121250-D954-46F2-B5BE-ED4C71D3254A}"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2" name="Tytuł 1"/>
          <p:cNvSpPr>
            <a:spLocks noGrp="1"/>
          </p:cNvSpPr>
          <p:nvPr>
            <p:ph type="title"/>
          </p:nvPr>
        </p:nvSpPr>
        <p:spPr>
          <a:xfrm>
            <a:off x="755576" y="116632"/>
            <a:ext cx="8280920" cy="1548656"/>
          </a:xfrm>
        </p:spPr>
        <p:txBody>
          <a:bodyPr/>
          <a:lstStyle>
            <a:lvl1pPr>
              <a:defRPr b="0"/>
            </a:lvl1pPr>
          </a:lstStyle>
          <a:p>
            <a:r>
              <a:rPr lang="pl-PL"/>
              <a:t>Kliknij, aby edytować styl</a:t>
            </a:r>
            <a:endParaRPr lang="pl-PL" dirty="0"/>
          </a:p>
        </p:txBody>
      </p:sp>
      <p:sp>
        <p:nvSpPr>
          <p:cNvPr id="3" name="Symbol zastępczy tytułu pionowego 2"/>
          <p:cNvSpPr>
            <a:spLocks noGrp="1"/>
          </p:cNvSpPr>
          <p:nvPr>
            <p:ph type="body" orient="vert" idx="1"/>
          </p:nvPr>
        </p:nvSpPr>
        <p:spPr>
          <a:xfrm>
            <a:off x="755576" y="1772816"/>
            <a:ext cx="8280920" cy="4968551"/>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Tree>
    <p:extLst>
      <p:ext uri="{BB962C8B-B14F-4D97-AF65-F5344CB8AC3E}">
        <p14:creationId xmlns:p14="http://schemas.microsoft.com/office/powerpoint/2010/main" val="2893943007"/>
      </p:ext>
    </p:extLst>
  </p:cSld>
  <p:clrMapOvr>
    <a:masterClrMapping/>
  </p:clrMapOvr>
  <p:transition>
    <p:randomBa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4">
            <a:extLst>
              <a:ext uri="{FF2B5EF4-FFF2-40B4-BE49-F238E27FC236}">
                <a16:creationId xmlns:a16="http://schemas.microsoft.com/office/drawing/2014/main" id="{3607CF2E-FC6A-4EFB-B316-681C921718C9}"/>
              </a:ext>
            </a:extLst>
          </p:cNvPr>
          <p:cNvSpPr>
            <a:spLocks noGrp="1" noChangeArrowheads="1"/>
          </p:cNvSpPr>
          <p:nvPr>
            <p:ph type="title"/>
          </p:nvPr>
        </p:nvSpPr>
        <p:spPr bwMode="auto">
          <a:xfrm>
            <a:off x="107950" y="115888"/>
            <a:ext cx="8280400" cy="154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pl-PL" altLang="pl-PL"/>
              <a:t>Kliknij, aby edytować styl wzorca tytułu</a:t>
            </a:r>
          </a:p>
        </p:txBody>
      </p:sp>
      <p:sp>
        <p:nvSpPr>
          <p:cNvPr id="1027" name="Rectangle 15">
            <a:extLst>
              <a:ext uri="{FF2B5EF4-FFF2-40B4-BE49-F238E27FC236}">
                <a16:creationId xmlns:a16="http://schemas.microsoft.com/office/drawing/2014/main" id="{1111C72F-7127-458D-B1DC-F09D7E51FBAE}"/>
              </a:ext>
            </a:extLst>
          </p:cNvPr>
          <p:cNvSpPr>
            <a:spLocks noGrp="1" noChangeArrowheads="1"/>
          </p:cNvSpPr>
          <p:nvPr>
            <p:ph type="body" idx="1"/>
          </p:nvPr>
        </p:nvSpPr>
        <p:spPr bwMode="auto">
          <a:xfrm>
            <a:off x="107950" y="1773238"/>
            <a:ext cx="82804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l-PL" altLang="pl-PL"/>
              <a:t>Kliknij, aby edytować style wzorca tekstu</a:t>
            </a:r>
          </a:p>
          <a:p>
            <a:pPr lvl="1"/>
            <a:r>
              <a:rPr lang="pl-PL" altLang="pl-PL"/>
              <a:t>Drugi poziom</a:t>
            </a:r>
          </a:p>
          <a:p>
            <a:pPr lvl="2"/>
            <a:r>
              <a:rPr lang="pl-PL" altLang="pl-PL"/>
              <a:t>Trzeci poziom</a:t>
            </a:r>
          </a:p>
          <a:p>
            <a:pPr lvl="3"/>
            <a:r>
              <a:rPr lang="pl-PL" altLang="pl-PL"/>
              <a:t>Czwarty poziom</a:t>
            </a:r>
          </a:p>
          <a:p>
            <a:pPr lvl="4"/>
            <a:r>
              <a:rPr lang="pl-PL" altLang="pl-PL"/>
              <a:t>Piąty poziom</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ransition>
    <p:randomBar/>
  </p:transition>
  <p:txStyles>
    <p:titleStyle>
      <a:lvl1pPr algn="l" rtl="0" eaLnBrk="1" fontAlgn="base" hangingPunct="1">
        <a:spcBef>
          <a:spcPct val="0"/>
        </a:spcBef>
        <a:spcAft>
          <a:spcPct val="0"/>
        </a:spcAft>
        <a:defRPr sz="3600">
          <a:solidFill>
            <a:schemeClr val="tx1"/>
          </a:solidFill>
          <a:latin typeface="Calibri" panose="020F0502020204030204" pitchFamily="34" charset="0"/>
          <a:ea typeface="+mj-ea"/>
          <a:cs typeface="+mj-cs"/>
        </a:defRPr>
      </a:lvl1pPr>
      <a:lvl2pPr algn="l" rtl="0" eaLnBrk="1" fontAlgn="base" hangingPunct="1">
        <a:spcBef>
          <a:spcPct val="0"/>
        </a:spcBef>
        <a:spcAft>
          <a:spcPct val="0"/>
        </a:spcAft>
        <a:defRPr sz="3600">
          <a:solidFill>
            <a:schemeClr val="tx1"/>
          </a:solidFill>
          <a:latin typeface="Calibri" panose="020F0502020204030204" pitchFamily="34" charset="0"/>
        </a:defRPr>
      </a:lvl2pPr>
      <a:lvl3pPr algn="l" rtl="0" eaLnBrk="1" fontAlgn="base" hangingPunct="1">
        <a:spcBef>
          <a:spcPct val="0"/>
        </a:spcBef>
        <a:spcAft>
          <a:spcPct val="0"/>
        </a:spcAft>
        <a:defRPr sz="3600">
          <a:solidFill>
            <a:schemeClr val="tx1"/>
          </a:solidFill>
          <a:latin typeface="Calibri" panose="020F0502020204030204" pitchFamily="34" charset="0"/>
        </a:defRPr>
      </a:lvl3pPr>
      <a:lvl4pPr algn="l" rtl="0" eaLnBrk="1" fontAlgn="base" hangingPunct="1">
        <a:spcBef>
          <a:spcPct val="0"/>
        </a:spcBef>
        <a:spcAft>
          <a:spcPct val="0"/>
        </a:spcAft>
        <a:defRPr sz="3600">
          <a:solidFill>
            <a:schemeClr val="tx1"/>
          </a:solidFill>
          <a:latin typeface="Calibri" panose="020F0502020204030204" pitchFamily="34" charset="0"/>
        </a:defRPr>
      </a:lvl4pPr>
      <a:lvl5pPr algn="l" rtl="0" eaLnBrk="1" fontAlgn="base" hangingPunct="1">
        <a:spcBef>
          <a:spcPct val="0"/>
        </a:spcBef>
        <a:spcAft>
          <a:spcPct val="0"/>
        </a:spcAft>
        <a:defRPr sz="3600">
          <a:solidFill>
            <a:schemeClr val="tx1"/>
          </a:solidFill>
          <a:latin typeface="Calibri" panose="020F0502020204030204" pitchFamily="34" charset="0"/>
        </a:defRPr>
      </a:lvl5pPr>
      <a:lvl6pPr marL="457200" algn="l" rtl="0" eaLnBrk="1" fontAlgn="base" hangingPunct="1">
        <a:spcBef>
          <a:spcPct val="0"/>
        </a:spcBef>
        <a:spcAft>
          <a:spcPct val="0"/>
        </a:spcAft>
        <a:defRPr sz="3600" b="1">
          <a:solidFill>
            <a:schemeClr val="tx2"/>
          </a:solidFill>
          <a:latin typeface="Trebuchet MS" pitchFamily="34" charset="0"/>
        </a:defRPr>
      </a:lvl6pPr>
      <a:lvl7pPr marL="914400" algn="l" rtl="0" eaLnBrk="1" fontAlgn="base" hangingPunct="1">
        <a:spcBef>
          <a:spcPct val="0"/>
        </a:spcBef>
        <a:spcAft>
          <a:spcPct val="0"/>
        </a:spcAft>
        <a:defRPr sz="3600" b="1">
          <a:solidFill>
            <a:schemeClr val="tx2"/>
          </a:solidFill>
          <a:latin typeface="Trebuchet MS" pitchFamily="34" charset="0"/>
        </a:defRPr>
      </a:lvl7pPr>
      <a:lvl8pPr marL="1371600" algn="l" rtl="0" eaLnBrk="1" fontAlgn="base" hangingPunct="1">
        <a:spcBef>
          <a:spcPct val="0"/>
        </a:spcBef>
        <a:spcAft>
          <a:spcPct val="0"/>
        </a:spcAft>
        <a:defRPr sz="3600" b="1">
          <a:solidFill>
            <a:schemeClr val="tx2"/>
          </a:solidFill>
          <a:latin typeface="Trebuchet MS" pitchFamily="34" charset="0"/>
        </a:defRPr>
      </a:lvl8pPr>
      <a:lvl9pPr marL="1828800" algn="l" rtl="0" eaLnBrk="1" fontAlgn="base" hangingPunct="1">
        <a:spcBef>
          <a:spcPct val="0"/>
        </a:spcBef>
        <a:spcAft>
          <a:spcPct val="0"/>
        </a:spcAft>
        <a:defRPr sz="3600" b="1">
          <a:solidFill>
            <a:schemeClr val="tx2"/>
          </a:solidFill>
          <a:latin typeface="Trebuchet MS"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ymbol zastępczy obrazu 2" descr="Obraz zawierający żółty, sprzęt&#10;&#10;Opis wygenerowany automatycznie">
            <a:extLst>
              <a:ext uri="{FF2B5EF4-FFF2-40B4-BE49-F238E27FC236}">
                <a16:creationId xmlns:a16="http://schemas.microsoft.com/office/drawing/2014/main" id="{906B9F4B-E551-422F-BF2F-B4CCB0D8C19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4938" r="4938"/>
          <a:stretch>
            <a:fillRect/>
          </a:stretch>
        </p:blipFill>
        <p:spPr>
          <a:xfrm>
            <a:off x="1691680" y="1857958"/>
            <a:ext cx="6784438" cy="4234440"/>
          </a:xfrm>
        </p:spPr>
      </p:pic>
      <p:sp>
        <p:nvSpPr>
          <p:cNvPr id="12291" name="Symbol zastępczy tekstu 2">
            <a:extLst>
              <a:ext uri="{FF2B5EF4-FFF2-40B4-BE49-F238E27FC236}">
                <a16:creationId xmlns:a16="http://schemas.microsoft.com/office/drawing/2014/main" id="{BDD5C0F0-C195-4C72-8BB3-AAA1339D089B}"/>
              </a:ext>
            </a:extLst>
          </p:cNvPr>
          <p:cNvSpPr>
            <a:spLocks noGrp="1"/>
          </p:cNvSpPr>
          <p:nvPr>
            <p:ph type="body" idx="11"/>
          </p:nvPr>
        </p:nvSpPr>
        <p:spPr>
          <a:xfrm>
            <a:off x="1403350" y="115889"/>
            <a:ext cx="7615238" cy="1080864"/>
          </a:xfrm>
        </p:spPr>
        <p:txBody>
          <a:bodyPr/>
          <a:lstStyle/>
          <a:p>
            <a:r>
              <a:rPr lang="pl-PL" sz="2800" dirty="0"/>
              <a:t>Tworzenie mapy pomieszczenia za pomocą autonomicznej, mobilnej platformy skanującej</a:t>
            </a:r>
            <a:endParaRPr lang="pl-PL" altLang="pl-PL" sz="2800" dirty="0"/>
          </a:p>
        </p:txBody>
      </p:sp>
      <p:pic>
        <p:nvPicPr>
          <p:cNvPr id="5" name="Obraz 4">
            <a:extLst>
              <a:ext uri="{FF2B5EF4-FFF2-40B4-BE49-F238E27FC236}">
                <a16:creationId xmlns:a16="http://schemas.microsoft.com/office/drawing/2014/main" id="{BA9DF553-62EA-4BE4-9B35-ADDCC2AEF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5085927"/>
            <a:ext cx="2920268" cy="1656184"/>
          </a:xfrm>
          <a:prstGeom prst="rect">
            <a:avLst/>
          </a:prstGeom>
        </p:spPr>
      </p:pic>
      <p:pic>
        <p:nvPicPr>
          <p:cNvPr id="6" name="Obraz 5">
            <a:extLst>
              <a:ext uri="{FF2B5EF4-FFF2-40B4-BE49-F238E27FC236}">
                <a16:creationId xmlns:a16="http://schemas.microsoft.com/office/drawing/2014/main" id="{6C127EC5-9F68-411B-A499-11F58F01D4FA}"/>
              </a:ext>
            </a:extLst>
          </p:cNvPr>
          <p:cNvPicPr>
            <a:picLocks noChangeAspect="1"/>
          </p:cNvPicPr>
          <p:nvPr/>
        </p:nvPicPr>
        <p:blipFill>
          <a:blip r:embed="rId4"/>
          <a:stretch>
            <a:fillRect/>
          </a:stretch>
        </p:blipFill>
        <p:spPr>
          <a:xfrm>
            <a:off x="6639402" y="1376599"/>
            <a:ext cx="2235602" cy="2253415"/>
          </a:xfrm>
          <a:prstGeom prst="rect">
            <a:avLst/>
          </a:prstGeom>
        </p:spPr>
      </p:pic>
      <p:sp>
        <p:nvSpPr>
          <p:cNvPr id="7" name="pole tekstowe 6">
            <a:extLst>
              <a:ext uri="{FF2B5EF4-FFF2-40B4-BE49-F238E27FC236}">
                <a16:creationId xmlns:a16="http://schemas.microsoft.com/office/drawing/2014/main" id="{CFBC2DD0-B65D-410E-B8FE-08C23640EFFE}"/>
              </a:ext>
            </a:extLst>
          </p:cNvPr>
          <p:cNvSpPr txBox="1"/>
          <p:nvPr/>
        </p:nvSpPr>
        <p:spPr>
          <a:xfrm>
            <a:off x="5727715" y="6277962"/>
            <a:ext cx="3366468" cy="369332"/>
          </a:xfrm>
          <a:prstGeom prst="rect">
            <a:avLst/>
          </a:prstGeom>
          <a:noFill/>
        </p:spPr>
        <p:txBody>
          <a:bodyPr wrap="square" rtlCol="0">
            <a:spAutoFit/>
          </a:bodyPr>
          <a:lstStyle/>
          <a:p>
            <a:r>
              <a:rPr lang="pl-PL" dirty="0"/>
              <a:t>Tomasz Jakubowski [241976]</a:t>
            </a:r>
          </a:p>
        </p:txBody>
      </p:sp>
    </p:spTree>
  </p:cSld>
  <p:clrMapOvr>
    <a:masterClrMapping/>
  </p:clrMapOvr>
  <p:transition>
    <p:randomBa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zawartości 1">
            <a:extLst>
              <a:ext uri="{FF2B5EF4-FFF2-40B4-BE49-F238E27FC236}">
                <a16:creationId xmlns:a16="http://schemas.microsoft.com/office/drawing/2014/main" id="{656963B6-E447-4A98-AE88-00BE61E3684B}"/>
              </a:ext>
            </a:extLst>
          </p:cNvPr>
          <p:cNvSpPr>
            <a:spLocks noGrp="1"/>
          </p:cNvSpPr>
          <p:nvPr>
            <p:ph sz="half" idx="1"/>
          </p:nvPr>
        </p:nvSpPr>
        <p:spPr>
          <a:xfrm>
            <a:off x="755650" y="1557338"/>
            <a:ext cx="8262938" cy="5256212"/>
          </a:xfrm>
        </p:spPr>
        <p:txBody>
          <a:bodyPr/>
          <a:lstStyle/>
          <a:p>
            <a:pPr marL="0" indent="0">
              <a:buNone/>
            </a:pPr>
            <a:r>
              <a:rPr lang="pl-PL" altLang="pl-PL" dirty="0" err="1"/>
              <a:t>Gmapping</a:t>
            </a:r>
            <a:r>
              <a:rPr lang="pl-PL" altLang="pl-PL" dirty="0"/>
              <a:t> jest jednym z algorytmów służących do mapowania otoczenia. Pobiera dane z </a:t>
            </a:r>
            <a:r>
              <a:rPr lang="pl-PL" altLang="pl-PL" dirty="0" err="1"/>
              <a:t>odometrii</a:t>
            </a:r>
            <a:r>
              <a:rPr lang="pl-PL" altLang="pl-PL" dirty="0"/>
              <a:t> o aktualnej pozycji jednostki skanującej, zwraca mapę w postaci macierzy zajętości (</a:t>
            </a:r>
            <a:r>
              <a:rPr lang="pl-PL" altLang="pl-PL" dirty="0" err="1"/>
              <a:t>occupancy</a:t>
            </a:r>
            <a:r>
              <a:rPr lang="pl-PL" altLang="pl-PL" dirty="0"/>
              <a:t> </a:t>
            </a:r>
            <a:r>
              <a:rPr lang="pl-PL" altLang="pl-PL" dirty="0" err="1"/>
              <a:t>grid</a:t>
            </a:r>
            <a:r>
              <a:rPr lang="pl-PL" altLang="pl-PL" dirty="0"/>
              <a:t>). To zadanie które realizuje jest określane jako SLAM – </a:t>
            </a:r>
            <a:r>
              <a:rPr lang="pl-PL" altLang="pl-PL" dirty="0" err="1"/>
              <a:t>Simultaneous</a:t>
            </a:r>
            <a:r>
              <a:rPr lang="pl-PL" altLang="pl-PL" dirty="0"/>
              <a:t> </a:t>
            </a:r>
            <a:r>
              <a:rPr lang="pl-PL" altLang="pl-PL" dirty="0" err="1"/>
              <a:t>Localization</a:t>
            </a:r>
            <a:r>
              <a:rPr lang="pl-PL" altLang="pl-PL" dirty="0"/>
              <a:t> And </a:t>
            </a:r>
            <a:r>
              <a:rPr lang="pl-PL" altLang="pl-PL" dirty="0" err="1"/>
              <a:t>Mapping</a:t>
            </a:r>
            <a:r>
              <a:rPr lang="pl-PL" altLang="pl-PL" dirty="0"/>
              <a:t>. Przy użyciu lasera jest to jedna z dwóch wiodących technologii na rynku odkurzaczy inteligentnych.</a:t>
            </a:r>
          </a:p>
        </p:txBody>
      </p:sp>
      <p:sp>
        <p:nvSpPr>
          <p:cNvPr id="14340" name="Symbol zastępczy tekstu 3">
            <a:extLst>
              <a:ext uri="{FF2B5EF4-FFF2-40B4-BE49-F238E27FC236}">
                <a16:creationId xmlns:a16="http://schemas.microsoft.com/office/drawing/2014/main" id="{A801DB28-013A-4713-AA41-FA126A7F3D3D}"/>
              </a:ext>
            </a:extLst>
          </p:cNvPr>
          <p:cNvSpPr>
            <a:spLocks noGrp="1"/>
          </p:cNvSpPr>
          <p:nvPr>
            <p:ph type="body" idx="11"/>
          </p:nvPr>
        </p:nvSpPr>
        <p:spPr>
          <a:xfrm>
            <a:off x="755650" y="620713"/>
            <a:ext cx="8285163" cy="863600"/>
          </a:xfrm>
        </p:spPr>
        <p:txBody>
          <a:bodyPr/>
          <a:lstStyle/>
          <a:p>
            <a:r>
              <a:rPr lang="pl-PL" altLang="pl-PL" dirty="0" err="1"/>
              <a:t>Gmapping</a:t>
            </a:r>
            <a:endParaRPr lang="pl-PL" altLang="pl-PL" dirty="0"/>
          </a:p>
        </p:txBody>
      </p:sp>
    </p:spTree>
    <p:extLst>
      <p:ext uri="{BB962C8B-B14F-4D97-AF65-F5344CB8AC3E}">
        <p14:creationId xmlns:p14="http://schemas.microsoft.com/office/powerpoint/2010/main" val="2369465026"/>
      </p:ext>
    </p:extLst>
  </p:cSld>
  <p:clrMapOvr>
    <a:masterClrMapping/>
  </p:clrMapOvr>
  <p:transition>
    <p:randomBa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raz 6" descr="Obraz zawierający transport, maszyna rolnicza&#10;&#10;Opis wygenerowany automatycznie">
            <a:extLst>
              <a:ext uri="{FF2B5EF4-FFF2-40B4-BE49-F238E27FC236}">
                <a16:creationId xmlns:a16="http://schemas.microsoft.com/office/drawing/2014/main" id="{1D0AD3BA-5750-462E-959D-934741D77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16" y="4085260"/>
            <a:ext cx="3153741" cy="2160792"/>
          </a:xfrm>
          <a:prstGeom prst="rect">
            <a:avLst/>
          </a:prstGeom>
        </p:spPr>
      </p:pic>
      <p:pic>
        <p:nvPicPr>
          <p:cNvPr id="2" name="Symbol zastępczy zawartości 1">
            <a:extLst>
              <a:ext uri="{FF2B5EF4-FFF2-40B4-BE49-F238E27FC236}">
                <a16:creationId xmlns:a16="http://schemas.microsoft.com/office/drawing/2014/main" id="{91883AE0-BA5D-48F9-955A-717A00E0923C}"/>
              </a:ext>
            </a:extLst>
          </p:cNvPr>
          <p:cNvPicPr>
            <a:picLocks noGrp="1" noChangeAspect="1"/>
          </p:cNvPicPr>
          <p:nvPr>
            <p:ph sz="half" idx="1"/>
          </p:nvPr>
        </p:nvPicPr>
        <p:blipFill>
          <a:blip r:embed="rId3"/>
          <a:stretch>
            <a:fillRect/>
          </a:stretch>
        </p:blipFill>
        <p:spPr>
          <a:xfrm>
            <a:off x="2877362" y="1010071"/>
            <a:ext cx="5972175" cy="2047875"/>
          </a:xfrm>
          <a:prstGeom prst="rect">
            <a:avLst/>
          </a:prstGeom>
        </p:spPr>
      </p:pic>
      <p:sp>
        <p:nvSpPr>
          <p:cNvPr id="14340" name="Symbol zastępczy tekstu 3">
            <a:extLst>
              <a:ext uri="{FF2B5EF4-FFF2-40B4-BE49-F238E27FC236}">
                <a16:creationId xmlns:a16="http://schemas.microsoft.com/office/drawing/2014/main" id="{A801DB28-013A-4713-AA41-FA126A7F3D3D}"/>
              </a:ext>
            </a:extLst>
          </p:cNvPr>
          <p:cNvSpPr>
            <a:spLocks noGrp="1"/>
          </p:cNvSpPr>
          <p:nvPr>
            <p:ph type="body" idx="11"/>
          </p:nvPr>
        </p:nvSpPr>
        <p:spPr>
          <a:xfrm>
            <a:off x="755650" y="19134"/>
            <a:ext cx="8285163" cy="863600"/>
          </a:xfrm>
        </p:spPr>
        <p:txBody>
          <a:bodyPr/>
          <a:lstStyle/>
          <a:p>
            <a:r>
              <a:rPr lang="pl-PL" altLang="pl-PL" dirty="0"/>
              <a:t>Implementacja</a:t>
            </a:r>
          </a:p>
        </p:txBody>
      </p:sp>
      <p:sp>
        <p:nvSpPr>
          <p:cNvPr id="3" name="pole tekstowe 2">
            <a:extLst>
              <a:ext uri="{FF2B5EF4-FFF2-40B4-BE49-F238E27FC236}">
                <a16:creationId xmlns:a16="http://schemas.microsoft.com/office/drawing/2014/main" id="{65128150-E868-4C45-8DA3-36A04388A48D}"/>
              </a:ext>
            </a:extLst>
          </p:cNvPr>
          <p:cNvSpPr txBox="1"/>
          <p:nvPr/>
        </p:nvSpPr>
        <p:spPr>
          <a:xfrm>
            <a:off x="1084784" y="1883005"/>
            <a:ext cx="1728192" cy="369332"/>
          </a:xfrm>
          <a:prstGeom prst="rect">
            <a:avLst/>
          </a:prstGeom>
          <a:noFill/>
        </p:spPr>
        <p:txBody>
          <a:bodyPr wrap="square" rtlCol="0">
            <a:spAutoFit/>
          </a:bodyPr>
          <a:lstStyle/>
          <a:p>
            <a:r>
              <a:rPr lang="pl-PL" dirty="0"/>
              <a:t>Filtr Kalmana</a:t>
            </a:r>
          </a:p>
        </p:txBody>
      </p:sp>
      <p:sp>
        <p:nvSpPr>
          <p:cNvPr id="5" name="pole tekstowe 4">
            <a:extLst>
              <a:ext uri="{FF2B5EF4-FFF2-40B4-BE49-F238E27FC236}">
                <a16:creationId xmlns:a16="http://schemas.microsoft.com/office/drawing/2014/main" id="{B69311CF-3AC6-4B3A-A22A-EBE20F131ADE}"/>
              </a:ext>
            </a:extLst>
          </p:cNvPr>
          <p:cNvSpPr txBox="1"/>
          <p:nvPr/>
        </p:nvSpPr>
        <p:spPr>
          <a:xfrm>
            <a:off x="899592" y="3139038"/>
            <a:ext cx="7889787" cy="1200329"/>
          </a:xfrm>
          <a:prstGeom prst="rect">
            <a:avLst/>
          </a:prstGeom>
          <a:noFill/>
        </p:spPr>
        <p:txBody>
          <a:bodyPr wrap="square" rtlCol="0">
            <a:spAutoFit/>
          </a:bodyPr>
          <a:lstStyle/>
          <a:p>
            <a:r>
              <a:rPr lang="pl-PL" dirty="0"/>
              <a:t>Ponadto zamiast korzystać z magnetometru podczas obrotu wykorzystywany jest pomiar obrotu kół z </a:t>
            </a:r>
            <a:r>
              <a:rPr lang="pl-PL" dirty="0" err="1"/>
              <a:t>enkoderów</a:t>
            </a:r>
            <a:r>
              <a:rPr lang="pl-PL" dirty="0"/>
              <a:t>. Również </a:t>
            </a:r>
            <a:r>
              <a:rPr lang="pl-PL" dirty="0" err="1"/>
              <a:t>enkodery</a:t>
            </a:r>
            <a:r>
              <a:rPr lang="pl-PL" dirty="0"/>
              <a:t> obsługują pomiar przejechanego dystansu, wcześniej pomiar był dokonywany czasowo.</a:t>
            </a:r>
          </a:p>
        </p:txBody>
      </p:sp>
      <p:sp>
        <p:nvSpPr>
          <p:cNvPr id="10" name="Strzałka: w prawo 9">
            <a:extLst>
              <a:ext uri="{FF2B5EF4-FFF2-40B4-BE49-F238E27FC236}">
                <a16:creationId xmlns:a16="http://schemas.microsoft.com/office/drawing/2014/main" id="{94818B0E-D256-4189-B528-EC6D48801C12}"/>
              </a:ext>
            </a:extLst>
          </p:cNvPr>
          <p:cNvSpPr/>
          <p:nvPr/>
        </p:nvSpPr>
        <p:spPr>
          <a:xfrm rot="18903892" flipH="1">
            <a:off x="6478773" y="4953298"/>
            <a:ext cx="781018" cy="3569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053728426"/>
      </p:ext>
    </p:extLst>
  </p:cSld>
  <p:clrMapOvr>
    <a:masterClrMapping/>
  </p:clrMapOvr>
  <p:transition>
    <p:randomBa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Symbol zastępczy tekstu 3">
            <a:extLst>
              <a:ext uri="{FF2B5EF4-FFF2-40B4-BE49-F238E27FC236}">
                <a16:creationId xmlns:a16="http://schemas.microsoft.com/office/drawing/2014/main" id="{A801DB28-013A-4713-AA41-FA126A7F3D3D}"/>
              </a:ext>
            </a:extLst>
          </p:cNvPr>
          <p:cNvSpPr>
            <a:spLocks noGrp="1"/>
          </p:cNvSpPr>
          <p:nvPr>
            <p:ph type="body" idx="11"/>
          </p:nvPr>
        </p:nvSpPr>
        <p:spPr>
          <a:xfrm>
            <a:off x="755650" y="19134"/>
            <a:ext cx="8285163" cy="863600"/>
          </a:xfrm>
        </p:spPr>
        <p:txBody>
          <a:bodyPr/>
          <a:lstStyle/>
          <a:p>
            <a:r>
              <a:rPr lang="pl-PL" altLang="pl-PL" dirty="0"/>
              <a:t>Implementacja</a:t>
            </a:r>
          </a:p>
        </p:txBody>
      </p:sp>
      <p:pic>
        <p:nvPicPr>
          <p:cNvPr id="11" name="Obraz 10" descr="Obraz zawierający tekst, komputer, wewnątrz, zrzut ekranu&#10;&#10;Opis wygenerowany automatycznie">
            <a:extLst>
              <a:ext uri="{FF2B5EF4-FFF2-40B4-BE49-F238E27FC236}">
                <a16:creationId xmlns:a16="http://schemas.microsoft.com/office/drawing/2014/main" id="{8F792B0D-E262-4980-BCAB-5EB9D10F6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552729"/>
            <a:ext cx="7927089" cy="3752542"/>
          </a:xfrm>
          <a:prstGeom prst="rect">
            <a:avLst/>
          </a:prstGeom>
        </p:spPr>
      </p:pic>
    </p:spTree>
    <p:extLst>
      <p:ext uri="{BB962C8B-B14F-4D97-AF65-F5344CB8AC3E}">
        <p14:creationId xmlns:p14="http://schemas.microsoft.com/office/powerpoint/2010/main" val="421613827"/>
      </p:ext>
    </p:extLst>
  </p:cSld>
  <p:clrMapOvr>
    <a:masterClrMapping/>
  </p:clrMapOvr>
  <p:transition>
    <p:randomBa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Symbol zastępczy tekstu 3">
            <a:extLst>
              <a:ext uri="{FF2B5EF4-FFF2-40B4-BE49-F238E27FC236}">
                <a16:creationId xmlns:a16="http://schemas.microsoft.com/office/drawing/2014/main" id="{A801DB28-013A-4713-AA41-FA126A7F3D3D}"/>
              </a:ext>
            </a:extLst>
          </p:cNvPr>
          <p:cNvSpPr>
            <a:spLocks noGrp="1"/>
          </p:cNvSpPr>
          <p:nvPr>
            <p:ph type="body" idx="11"/>
          </p:nvPr>
        </p:nvSpPr>
        <p:spPr>
          <a:xfrm>
            <a:off x="755650" y="19134"/>
            <a:ext cx="8285163" cy="863600"/>
          </a:xfrm>
        </p:spPr>
        <p:txBody>
          <a:bodyPr/>
          <a:lstStyle/>
          <a:p>
            <a:r>
              <a:rPr lang="pl-PL" altLang="pl-PL" dirty="0"/>
              <a:t>Implementacja</a:t>
            </a:r>
          </a:p>
        </p:txBody>
      </p:sp>
      <p:pic>
        <p:nvPicPr>
          <p:cNvPr id="8" name="Obraz 7">
            <a:extLst>
              <a:ext uri="{FF2B5EF4-FFF2-40B4-BE49-F238E27FC236}">
                <a16:creationId xmlns:a16="http://schemas.microsoft.com/office/drawing/2014/main" id="{582C97BB-9F8D-4CFF-B8D7-83E695E4FF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184920"/>
            <a:ext cx="6732240" cy="4488160"/>
          </a:xfrm>
          <a:prstGeom prst="rect">
            <a:avLst/>
          </a:prstGeom>
        </p:spPr>
      </p:pic>
    </p:spTree>
    <p:extLst>
      <p:ext uri="{BB962C8B-B14F-4D97-AF65-F5344CB8AC3E}">
        <p14:creationId xmlns:p14="http://schemas.microsoft.com/office/powerpoint/2010/main" val="3449915695"/>
      </p:ext>
    </p:extLst>
  </p:cSld>
  <p:clrMapOvr>
    <a:masterClrMapping/>
  </p:clrMapOvr>
  <p:transition>
    <p:randomBa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Symbol zastępczy tekstu 3">
            <a:extLst>
              <a:ext uri="{FF2B5EF4-FFF2-40B4-BE49-F238E27FC236}">
                <a16:creationId xmlns:a16="http://schemas.microsoft.com/office/drawing/2014/main" id="{A801DB28-013A-4713-AA41-FA126A7F3D3D}"/>
              </a:ext>
            </a:extLst>
          </p:cNvPr>
          <p:cNvSpPr>
            <a:spLocks noGrp="1"/>
          </p:cNvSpPr>
          <p:nvPr>
            <p:ph type="body" idx="11"/>
          </p:nvPr>
        </p:nvSpPr>
        <p:spPr>
          <a:xfrm>
            <a:off x="755650" y="19134"/>
            <a:ext cx="8285163" cy="863600"/>
          </a:xfrm>
        </p:spPr>
        <p:txBody>
          <a:bodyPr/>
          <a:lstStyle/>
          <a:p>
            <a:r>
              <a:rPr lang="pl-PL" altLang="pl-PL" dirty="0"/>
              <a:t>Implementacja</a:t>
            </a:r>
          </a:p>
        </p:txBody>
      </p:sp>
      <p:pic>
        <p:nvPicPr>
          <p:cNvPr id="3" name="Obraz 2">
            <a:extLst>
              <a:ext uri="{FF2B5EF4-FFF2-40B4-BE49-F238E27FC236}">
                <a16:creationId xmlns:a16="http://schemas.microsoft.com/office/drawing/2014/main" id="{A3B31FDB-EA0D-4CB1-8806-F94A1E40A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980728"/>
            <a:ext cx="5444083" cy="5226320"/>
          </a:xfrm>
          <a:prstGeom prst="rect">
            <a:avLst/>
          </a:prstGeom>
        </p:spPr>
      </p:pic>
    </p:spTree>
    <p:extLst>
      <p:ext uri="{BB962C8B-B14F-4D97-AF65-F5344CB8AC3E}">
        <p14:creationId xmlns:p14="http://schemas.microsoft.com/office/powerpoint/2010/main" val="3078418221"/>
      </p:ext>
    </p:extLst>
  </p:cSld>
  <p:clrMapOvr>
    <a:masterClrMapping/>
  </p:clrMapOvr>
  <p:transition>
    <p:randomBa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Symbol zastępczy tekstu 3">
            <a:extLst>
              <a:ext uri="{FF2B5EF4-FFF2-40B4-BE49-F238E27FC236}">
                <a16:creationId xmlns:a16="http://schemas.microsoft.com/office/drawing/2014/main" id="{A801DB28-013A-4713-AA41-FA126A7F3D3D}"/>
              </a:ext>
            </a:extLst>
          </p:cNvPr>
          <p:cNvSpPr>
            <a:spLocks noGrp="1"/>
          </p:cNvSpPr>
          <p:nvPr>
            <p:ph type="body" idx="11"/>
          </p:nvPr>
        </p:nvSpPr>
        <p:spPr>
          <a:xfrm>
            <a:off x="755650" y="19134"/>
            <a:ext cx="8285163" cy="863600"/>
          </a:xfrm>
        </p:spPr>
        <p:txBody>
          <a:bodyPr/>
          <a:lstStyle/>
          <a:p>
            <a:r>
              <a:rPr lang="pl-PL" altLang="pl-PL" dirty="0"/>
              <a:t>Implementacja</a:t>
            </a:r>
          </a:p>
        </p:txBody>
      </p:sp>
      <p:pic>
        <p:nvPicPr>
          <p:cNvPr id="4" name="Obraz 3" descr="Obraz zawierający tekst, urządzenie&#10;&#10;Opis wygenerowany automatycznie">
            <a:extLst>
              <a:ext uri="{FF2B5EF4-FFF2-40B4-BE49-F238E27FC236}">
                <a16:creationId xmlns:a16="http://schemas.microsoft.com/office/drawing/2014/main" id="{0597AE44-3ED5-4EBF-BC61-A728E02F35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984" y="867764"/>
            <a:ext cx="4320480" cy="1848993"/>
          </a:xfrm>
          <a:prstGeom prst="rect">
            <a:avLst/>
          </a:prstGeom>
        </p:spPr>
      </p:pic>
      <p:pic>
        <p:nvPicPr>
          <p:cNvPr id="6" name="Obraz 5" descr="Obraz zawierający tekst&#10;&#10;Opis wygenerowany automatycznie">
            <a:extLst>
              <a:ext uri="{FF2B5EF4-FFF2-40B4-BE49-F238E27FC236}">
                <a16:creationId xmlns:a16="http://schemas.microsoft.com/office/drawing/2014/main" id="{1B6BAAA8-265B-4C74-8474-4A77AB69AB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05" y="2276872"/>
            <a:ext cx="6677957" cy="4002493"/>
          </a:xfrm>
          <a:prstGeom prst="rect">
            <a:avLst/>
          </a:prstGeom>
        </p:spPr>
      </p:pic>
    </p:spTree>
    <p:extLst>
      <p:ext uri="{BB962C8B-B14F-4D97-AF65-F5344CB8AC3E}">
        <p14:creationId xmlns:p14="http://schemas.microsoft.com/office/powerpoint/2010/main" val="277304137"/>
      </p:ext>
    </p:extLst>
  </p:cSld>
  <p:clrMapOvr>
    <a:masterClrMapping/>
  </p:clrMapOvr>
  <p:transition>
    <p:randomBa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Symbol zastępczy tekstu 3">
            <a:extLst>
              <a:ext uri="{FF2B5EF4-FFF2-40B4-BE49-F238E27FC236}">
                <a16:creationId xmlns:a16="http://schemas.microsoft.com/office/drawing/2014/main" id="{A801DB28-013A-4713-AA41-FA126A7F3D3D}"/>
              </a:ext>
            </a:extLst>
          </p:cNvPr>
          <p:cNvSpPr>
            <a:spLocks noGrp="1"/>
          </p:cNvSpPr>
          <p:nvPr>
            <p:ph type="body" idx="11"/>
          </p:nvPr>
        </p:nvSpPr>
        <p:spPr>
          <a:xfrm>
            <a:off x="755650" y="19134"/>
            <a:ext cx="8285163" cy="863600"/>
          </a:xfrm>
        </p:spPr>
        <p:txBody>
          <a:bodyPr/>
          <a:lstStyle/>
          <a:p>
            <a:r>
              <a:rPr lang="pl-PL" altLang="pl-PL" dirty="0"/>
              <a:t>Implementacja</a:t>
            </a:r>
          </a:p>
        </p:txBody>
      </p:sp>
      <p:pic>
        <p:nvPicPr>
          <p:cNvPr id="4" name="Obraz 3" descr="Obraz zawierający mapa&#10;&#10;Opis wygenerowany automatycznie">
            <a:extLst>
              <a:ext uri="{FF2B5EF4-FFF2-40B4-BE49-F238E27FC236}">
                <a16:creationId xmlns:a16="http://schemas.microsoft.com/office/drawing/2014/main" id="{CF3FAF2E-01C2-42F4-A25F-A9F567595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2755" y="884367"/>
            <a:ext cx="3810000" cy="5715000"/>
          </a:xfrm>
          <a:prstGeom prst="rect">
            <a:avLst/>
          </a:prstGeom>
        </p:spPr>
      </p:pic>
    </p:spTree>
    <p:extLst>
      <p:ext uri="{BB962C8B-B14F-4D97-AF65-F5344CB8AC3E}">
        <p14:creationId xmlns:p14="http://schemas.microsoft.com/office/powerpoint/2010/main" val="328400399"/>
      </p:ext>
    </p:extLst>
  </p:cSld>
  <p:clrMapOvr>
    <a:masterClrMapping/>
  </p:clrMapOvr>
  <p:transition>
    <p:randomBa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zawartości 1">
            <a:extLst>
              <a:ext uri="{FF2B5EF4-FFF2-40B4-BE49-F238E27FC236}">
                <a16:creationId xmlns:a16="http://schemas.microsoft.com/office/drawing/2014/main" id="{656963B6-E447-4A98-AE88-00BE61E3684B}"/>
              </a:ext>
            </a:extLst>
          </p:cNvPr>
          <p:cNvSpPr>
            <a:spLocks noGrp="1"/>
          </p:cNvSpPr>
          <p:nvPr>
            <p:ph sz="half" idx="1"/>
          </p:nvPr>
        </p:nvSpPr>
        <p:spPr>
          <a:xfrm>
            <a:off x="755650" y="1557338"/>
            <a:ext cx="8262938" cy="5256212"/>
          </a:xfrm>
        </p:spPr>
        <p:txBody>
          <a:bodyPr/>
          <a:lstStyle/>
          <a:p>
            <a:r>
              <a:rPr lang="pl-PL" altLang="pl-PL" dirty="0"/>
              <a:t>Projekt został ukończony w założonym czasie</a:t>
            </a:r>
          </a:p>
          <a:p>
            <a:r>
              <a:rPr lang="pl-PL" altLang="pl-PL" dirty="0"/>
              <a:t>Jego działanie nie jest idealne</a:t>
            </a:r>
          </a:p>
          <a:p>
            <a:r>
              <a:rPr lang="pl-PL" altLang="pl-PL" dirty="0"/>
              <a:t>Pozostawione jest szerokie pole do usprawnień w postaci parametrów które można dostrajać (zarówno SLAM jak i jazda autonomiczna)</a:t>
            </a:r>
          </a:p>
          <a:p>
            <a:r>
              <a:rPr lang="pl-PL" altLang="pl-PL" dirty="0"/>
              <a:t>Wyniki są zadowalające, szczególnie biorąc pod uwagę niską półkę cenową wykorzystanego sensora.</a:t>
            </a:r>
          </a:p>
        </p:txBody>
      </p:sp>
      <p:sp>
        <p:nvSpPr>
          <p:cNvPr id="14340" name="Symbol zastępczy tekstu 3">
            <a:extLst>
              <a:ext uri="{FF2B5EF4-FFF2-40B4-BE49-F238E27FC236}">
                <a16:creationId xmlns:a16="http://schemas.microsoft.com/office/drawing/2014/main" id="{A801DB28-013A-4713-AA41-FA126A7F3D3D}"/>
              </a:ext>
            </a:extLst>
          </p:cNvPr>
          <p:cNvSpPr>
            <a:spLocks noGrp="1"/>
          </p:cNvSpPr>
          <p:nvPr>
            <p:ph type="body" idx="11"/>
          </p:nvPr>
        </p:nvSpPr>
        <p:spPr>
          <a:xfrm>
            <a:off x="755650" y="620713"/>
            <a:ext cx="8285163" cy="863600"/>
          </a:xfrm>
        </p:spPr>
        <p:txBody>
          <a:bodyPr/>
          <a:lstStyle/>
          <a:p>
            <a:r>
              <a:rPr lang="pl-PL" altLang="pl-PL" dirty="0"/>
              <a:t>Wnioski</a:t>
            </a:r>
          </a:p>
        </p:txBody>
      </p:sp>
    </p:spTree>
    <p:extLst>
      <p:ext uri="{BB962C8B-B14F-4D97-AF65-F5344CB8AC3E}">
        <p14:creationId xmlns:p14="http://schemas.microsoft.com/office/powerpoint/2010/main" val="2756879198"/>
      </p:ext>
    </p:extLst>
  </p:cSld>
  <p:clrMapOvr>
    <a:masterClrMapping/>
  </p:clrMapOvr>
  <p:transition>
    <p:randomBa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ymbol zastępczy tekstu 1">
            <a:extLst>
              <a:ext uri="{FF2B5EF4-FFF2-40B4-BE49-F238E27FC236}">
                <a16:creationId xmlns:a16="http://schemas.microsoft.com/office/drawing/2014/main" id="{3C256C97-DBFF-4127-9BBA-ECDB4573C82F}"/>
              </a:ext>
            </a:extLst>
          </p:cNvPr>
          <p:cNvSpPr>
            <a:spLocks noGrp="1"/>
          </p:cNvSpPr>
          <p:nvPr>
            <p:ph type="body" idx="10"/>
          </p:nvPr>
        </p:nvSpPr>
        <p:spPr>
          <a:xfrm>
            <a:off x="4703763" y="2492375"/>
            <a:ext cx="4314825" cy="1152525"/>
          </a:xfrm>
        </p:spPr>
        <p:txBody>
          <a:bodyPr/>
          <a:lstStyle/>
          <a:p>
            <a:r>
              <a:rPr lang="pl-PL" altLang="pl-PL" dirty="0"/>
              <a:t>         Tomasz Jakubowski [241976]</a:t>
            </a:r>
          </a:p>
        </p:txBody>
      </p:sp>
      <p:sp>
        <p:nvSpPr>
          <p:cNvPr id="13316" name="Symbol zastępczy tekstu 3">
            <a:extLst>
              <a:ext uri="{FF2B5EF4-FFF2-40B4-BE49-F238E27FC236}">
                <a16:creationId xmlns:a16="http://schemas.microsoft.com/office/drawing/2014/main" id="{5AD0D96F-32D7-4478-8087-2016B369A139}"/>
              </a:ext>
            </a:extLst>
          </p:cNvPr>
          <p:cNvSpPr>
            <a:spLocks noGrp="1"/>
          </p:cNvSpPr>
          <p:nvPr>
            <p:ph type="body" idx="11"/>
          </p:nvPr>
        </p:nvSpPr>
        <p:spPr>
          <a:xfrm>
            <a:off x="1475657" y="115888"/>
            <a:ext cx="7542932" cy="2233612"/>
          </a:xfrm>
        </p:spPr>
        <p:txBody>
          <a:bodyPr/>
          <a:lstStyle/>
          <a:p>
            <a:r>
              <a:rPr lang="pl-PL" altLang="pl-PL" dirty="0"/>
              <a:t>Dziękuję za uwagę</a:t>
            </a:r>
          </a:p>
        </p:txBody>
      </p:sp>
    </p:spTree>
  </p:cSld>
  <p:clrMapOvr>
    <a:masterClrMapping/>
  </p:clrMapOvr>
  <p:transition>
    <p:randomBa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zawartości 1">
            <a:extLst>
              <a:ext uri="{FF2B5EF4-FFF2-40B4-BE49-F238E27FC236}">
                <a16:creationId xmlns:a16="http://schemas.microsoft.com/office/drawing/2014/main" id="{656963B6-E447-4A98-AE88-00BE61E3684B}"/>
              </a:ext>
            </a:extLst>
          </p:cNvPr>
          <p:cNvSpPr>
            <a:spLocks noGrp="1"/>
          </p:cNvSpPr>
          <p:nvPr>
            <p:ph sz="half" idx="1"/>
          </p:nvPr>
        </p:nvSpPr>
        <p:spPr>
          <a:xfrm>
            <a:off x="755650" y="1557338"/>
            <a:ext cx="8262938" cy="5256212"/>
          </a:xfrm>
        </p:spPr>
        <p:txBody>
          <a:bodyPr/>
          <a:lstStyle/>
          <a:p>
            <a:r>
              <a:rPr lang="pl-PL" altLang="pl-PL" dirty="0"/>
              <a:t>Wstęp, podstawa projektu</a:t>
            </a:r>
          </a:p>
          <a:p>
            <a:r>
              <a:rPr lang="pl-PL" altLang="pl-PL" dirty="0"/>
              <a:t>Zmiana planu</a:t>
            </a:r>
          </a:p>
          <a:p>
            <a:r>
              <a:rPr lang="pl-PL" altLang="pl-PL" dirty="0"/>
              <a:t>Nowe elementy systemu</a:t>
            </a:r>
          </a:p>
          <a:p>
            <a:r>
              <a:rPr lang="pl-PL" altLang="pl-PL" dirty="0"/>
              <a:t>Implementacja</a:t>
            </a:r>
          </a:p>
          <a:p>
            <a:r>
              <a:rPr lang="pl-PL" altLang="pl-PL" dirty="0"/>
              <a:t>Wyniki</a:t>
            </a:r>
          </a:p>
          <a:p>
            <a:r>
              <a:rPr lang="pl-PL" altLang="pl-PL" dirty="0"/>
              <a:t>Podsumowanie</a:t>
            </a:r>
          </a:p>
        </p:txBody>
      </p:sp>
      <p:sp>
        <p:nvSpPr>
          <p:cNvPr id="14340" name="Symbol zastępczy tekstu 3">
            <a:extLst>
              <a:ext uri="{FF2B5EF4-FFF2-40B4-BE49-F238E27FC236}">
                <a16:creationId xmlns:a16="http://schemas.microsoft.com/office/drawing/2014/main" id="{A801DB28-013A-4713-AA41-FA126A7F3D3D}"/>
              </a:ext>
            </a:extLst>
          </p:cNvPr>
          <p:cNvSpPr>
            <a:spLocks noGrp="1"/>
          </p:cNvSpPr>
          <p:nvPr>
            <p:ph type="body" idx="11"/>
          </p:nvPr>
        </p:nvSpPr>
        <p:spPr>
          <a:xfrm>
            <a:off x="755650" y="620713"/>
            <a:ext cx="8285163" cy="863600"/>
          </a:xfrm>
        </p:spPr>
        <p:txBody>
          <a:bodyPr/>
          <a:lstStyle/>
          <a:p>
            <a:r>
              <a:rPr lang="pl-PL" altLang="pl-PL" dirty="0"/>
              <a:t>Konspekt prezentacji</a:t>
            </a:r>
          </a:p>
        </p:txBody>
      </p:sp>
      <p:pic>
        <p:nvPicPr>
          <p:cNvPr id="3" name="Obraz 2" descr="Obraz zawierający podłoże, wewnątrz, żółty&#10;&#10;Opis wygenerowany automatycznie">
            <a:extLst>
              <a:ext uri="{FF2B5EF4-FFF2-40B4-BE49-F238E27FC236}">
                <a16:creationId xmlns:a16="http://schemas.microsoft.com/office/drawing/2014/main" id="{93685CE5-444E-44CF-B646-B4232B8C8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1829" y="2420888"/>
            <a:ext cx="3227851" cy="2420888"/>
          </a:xfrm>
          <a:prstGeom prst="rect">
            <a:avLst/>
          </a:prstGeom>
        </p:spPr>
      </p:pic>
    </p:spTree>
  </p:cSld>
  <p:clrMapOvr>
    <a:masterClrMapping/>
  </p:clrMapOvr>
  <p:transition>
    <p:randomBa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zawartości 1">
            <a:extLst>
              <a:ext uri="{FF2B5EF4-FFF2-40B4-BE49-F238E27FC236}">
                <a16:creationId xmlns:a16="http://schemas.microsoft.com/office/drawing/2014/main" id="{656963B6-E447-4A98-AE88-00BE61E3684B}"/>
              </a:ext>
            </a:extLst>
          </p:cNvPr>
          <p:cNvSpPr>
            <a:spLocks noGrp="1"/>
          </p:cNvSpPr>
          <p:nvPr>
            <p:ph sz="half" idx="1"/>
          </p:nvPr>
        </p:nvSpPr>
        <p:spPr>
          <a:xfrm>
            <a:off x="755650" y="1557338"/>
            <a:ext cx="8262938" cy="5256212"/>
          </a:xfrm>
        </p:spPr>
        <p:txBody>
          <a:bodyPr/>
          <a:lstStyle/>
          <a:p>
            <a:pPr marL="0" indent="0">
              <a:buNone/>
            </a:pPr>
            <a:r>
              <a:rPr lang="pl-PL" altLang="pl-PL" dirty="0"/>
              <a:t>Celem projektu było stworzenie ruchomego robota zdolnego do samodzielnego poruszania się oraz tworzenia mapy pomieszczenia, na wzór ogólnodostępnych inteligentnych odkurzaczy. Mapa w tym kontekście rozumiana jest jako dwuwymiarowy obraz reprezentujący rozkład przeszkód w pokoju, na wysokości 10-15 cm nad poziomem podłogi.</a:t>
            </a:r>
          </a:p>
        </p:txBody>
      </p:sp>
      <p:sp>
        <p:nvSpPr>
          <p:cNvPr id="14340" name="Symbol zastępczy tekstu 3">
            <a:extLst>
              <a:ext uri="{FF2B5EF4-FFF2-40B4-BE49-F238E27FC236}">
                <a16:creationId xmlns:a16="http://schemas.microsoft.com/office/drawing/2014/main" id="{A801DB28-013A-4713-AA41-FA126A7F3D3D}"/>
              </a:ext>
            </a:extLst>
          </p:cNvPr>
          <p:cNvSpPr>
            <a:spLocks noGrp="1"/>
          </p:cNvSpPr>
          <p:nvPr>
            <p:ph type="body" idx="11"/>
          </p:nvPr>
        </p:nvSpPr>
        <p:spPr>
          <a:xfrm>
            <a:off x="755650" y="620713"/>
            <a:ext cx="8285163" cy="863600"/>
          </a:xfrm>
        </p:spPr>
        <p:txBody>
          <a:bodyPr/>
          <a:lstStyle/>
          <a:p>
            <a:r>
              <a:rPr lang="pl-PL" altLang="pl-PL" dirty="0"/>
              <a:t>Wstęp, podstawa projektu</a:t>
            </a:r>
          </a:p>
        </p:txBody>
      </p:sp>
    </p:spTree>
    <p:extLst>
      <p:ext uri="{BB962C8B-B14F-4D97-AF65-F5344CB8AC3E}">
        <p14:creationId xmlns:p14="http://schemas.microsoft.com/office/powerpoint/2010/main" val="284961838"/>
      </p:ext>
    </p:extLst>
  </p:cSld>
  <p:clrMapOvr>
    <a:masterClrMapping/>
  </p:clrMapOvr>
  <p:transition>
    <p:randomBa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zawartości 1">
            <a:extLst>
              <a:ext uri="{FF2B5EF4-FFF2-40B4-BE49-F238E27FC236}">
                <a16:creationId xmlns:a16="http://schemas.microsoft.com/office/drawing/2014/main" id="{656963B6-E447-4A98-AE88-00BE61E3684B}"/>
              </a:ext>
            </a:extLst>
          </p:cNvPr>
          <p:cNvSpPr>
            <a:spLocks noGrp="1"/>
          </p:cNvSpPr>
          <p:nvPr>
            <p:ph sz="half" idx="1"/>
          </p:nvPr>
        </p:nvSpPr>
        <p:spPr>
          <a:xfrm>
            <a:off x="755650" y="1557338"/>
            <a:ext cx="8262938" cy="5256212"/>
          </a:xfrm>
        </p:spPr>
        <p:txBody>
          <a:bodyPr/>
          <a:lstStyle/>
          <a:p>
            <a:pPr marL="0" indent="0">
              <a:buNone/>
            </a:pPr>
            <a:r>
              <a:rPr lang="pl-PL" altLang="pl-PL" dirty="0"/>
              <a:t>Pierwotnie zarówno algorytm autonomicznej jazdy robota jak i algorytm mapujący miały być napisane od zera. Niestety nie są to zadania proste w realizacji na fizycznym robocie ze względu na mnogość zakłóceń, niedokładność przyrządów pomiarowych i wiele innych czynników. Z tego powodu został wykorzystany gotowy algorytm mapowania.</a:t>
            </a:r>
          </a:p>
        </p:txBody>
      </p:sp>
      <p:sp>
        <p:nvSpPr>
          <p:cNvPr id="14340" name="Symbol zastępczy tekstu 3">
            <a:extLst>
              <a:ext uri="{FF2B5EF4-FFF2-40B4-BE49-F238E27FC236}">
                <a16:creationId xmlns:a16="http://schemas.microsoft.com/office/drawing/2014/main" id="{A801DB28-013A-4713-AA41-FA126A7F3D3D}"/>
              </a:ext>
            </a:extLst>
          </p:cNvPr>
          <p:cNvSpPr>
            <a:spLocks noGrp="1"/>
          </p:cNvSpPr>
          <p:nvPr>
            <p:ph type="body" idx="11"/>
          </p:nvPr>
        </p:nvSpPr>
        <p:spPr>
          <a:xfrm>
            <a:off x="755650" y="620713"/>
            <a:ext cx="8285163" cy="863600"/>
          </a:xfrm>
        </p:spPr>
        <p:txBody>
          <a:bodyPr/>
          <a:lstStyle/>
          <a:p>
            <a:r>
              <a:rPr lang="pl-PL" altLang="pl-PL" dirty="0"/>
              <a:t>Zmiana planu</a:t>
            </a:r>
          </a:p>
        </p:txBody>
      </p:sp>
      <p:pic>
        <p:nvPicPr>
          <p:cNvPr id="3" name="Obraz 2" descr="Obraz zawierający narzędzie&#10;&#10;Opis wygenerowany automatycznie">
            <a:extLst>
              <a:ext uri="{FF2B5EF4-FFF2-40B4-BE49-F238E27FC236}">
                <a16:creationId xmlns:a16="http://schemas.microsoft.com/office/drawing/2014/main" id="{A0E4256F-E64B-4867-B5C2-23D6D19AA8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080" y="4293096"/>
            <a:ext cx="2880319" cy="2293862"/>
          </a:xfrm>
          <a:prstGeom prst="rect">
            <a:avLst/>
          </a:prstGeom>
        </p:spPr>
      </p:pic>
    </p:spTree>
    <p:extLst>
      <p:ext uri="{BB962C8B-B14F-4D97-AF65-F5344CB8AC3E}">
        <p14:creationId xmlns:p14="http://schemas.microsoft.com/office/powerpoint/2010/main" val="1347520818"/>
      </p:ext>
    </p:extLst>
  </p:cSld>
  <p:clrMapOvr>
    <a:masterClrMapping/>
  </p:clrMapOvr>
  <p:transition>
    <p:randomBa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zawartości 1">
            <a:extLst>
              <a:ext uri="{FF2B5EF4-FFF2-40B4-BE49-F238E27FC236}">
                <a16:creationId xmlns:a16="http://schemas.microsoft.com/office/drawing/2014/main" id="{656963B6-E447-4A98-AE88-00BE61E3684B}"/>
              </a:ext>
            </a:extLst>
          </p:cNvPr>
          <p:cNvSpPr>
            <a:spLocks noGrp="1"/>
          </p:cNvSpPr>
          <p:nvPr>
            <p:ph sz="half" idx="1"/>
          </p:nvPr>
        </p:nvSpPr>
        <p:spPr>
          <a:xfrm>
            <a:off x="755650" y="1557338"/>
            <a:ext cx="8262938" cy="5256212"/>
          </a:xfrm>
        </p:spPr>
        <p:txBody>
          <a:bodyPr/>
          <a:lstStyle/>
          <a:p>
            <a:pPr marL="0" indent="0">
              <a:buNone/>
            </a:pPr>
            <a:r>
              <a:rPr lang="pl-PL" altLang="pl-PL" dirty="0"/>
              <a:t>Od ostatniej prezentacji do projektu przybyło kilka elementów:</a:t>
            </a:r>
          </a:p>
          <a:p>
            <a:r>
              <a:rPr lang="pl-PL" altLang="pl-PL" dirty="0"/>
              <a:t>Filtr Kalmana</a:t>
            </a:r>
          </a:p>
          <a:p>
            <a:r>
              <a:rPr lang="pl-PL" altLang="pl-PL" dirty="0"/>
              <a:t>Zmiana implementacji nawigacji </a:t>
            </a:r>
            <a:r>
              <a:rPr lang="pl-PL" altLang="pl-PL" dirty="0" err="1"/>
              <a:t>zliczeniowej</a:t>
            </a:r>
            <a:endParaRPr lang="pl-PL" altLang="pl-PL" dirty="0"/>
          </a:p>
          <a:p>
            <a:r>
              <a:rPr lang="pl-PL" altLang="pl-PL" dirty="0"/>
              <a:t>ROS</a:t>
            </a:r>
          </a:p>
          <a:p>
            <a:r>
              <a:rPr lang="pl-PL" altLang="pl-PL" dirty="0" err="1"/>
              <a:t>Gmapping</a:t>
            </a:r>
            <a:endParaRPr lang="pl-PL" altLang="pl-PL" dirty="0"/>
          </a:p>
        </p:txBody>
      </p:sp>
      <p:sp>
        <p:nvSpPr>
          <p:cNvPr id="14340" name="Symbol zastępczy tekstu 3">
            <a:extLst>
              <a:ext uri="{FF2B5EF4-FFF2-40B4-BE49-F238E27FC236}">
                <a16:creationId xmlns:a16="http://schemas.microsoft.com/office/drawing/2014/main" id="{A801DB28-013A-4713-AA41-FA126A7F3D3D}"/>
              </a:ext>
            </a:extLst>
          </p:cNvPr>
          <p:cNvSpPr>
            <a:spLocks noGrp="1"/>
          </p:cNvSpPr>
          <p:nvPr>
            <p:ph type="body" idx="11"/>
          </p:nvPr>
        </p:nvSpPr>
        <p:spPr>
          <a:xfrm>
            <a:off x="755650" y="620713"/>
            <a:ext cx="8285163" cy="863600"/>
          </a:xfrm>
        </p:spPr>
        <p:txBody>
          <a:bodyPr/>
          <a:lstStyle/>
          <a:p>
            <a:r>
              <a:rPr lang="pl-PL" altLang="pl-PL" dirty="0"/>
              <a:t>Nowe elementy systemu</a:t>
            </a:r>
          </a:p>
        </p:txBody>
      </p:sp>
    </p:spTree>
    <p:extLst>
      <p:ext uri="{BB962C8B-B14F-4D97-AF65-F5344CB8AC3E}">
        <p14:creationId xmlns:p14="http://schemas.microsoft.com/office/powerpoint/2010/main" val="1983595770"/>
      </p:ext>
    </p:extLst>
  </p:cSld>
  <p:clrMapOvr>
    <a:masterClrMapping/>
  </p:clrMapOvr>
  <p:transition>
    <p:randomBa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zawartości 1">
            <a:extLst>
              <a:ext uri="{FF2B5EF4-FFF2-40B4-BE49-F238E27FC236}">
                <a16:creationId xmlns:a16="http://schemas.microsoft.com/office/drawing/2014/main" id="{656963B6-E447-4A98-AE88-00BE61E3684B}"/>
              </a:ext>
            </a:extLst>
          </p:cNvPr>
          <p:cNvSpPr>
            <a:spLocks noGrp="1"/>
          </p:cNvSpPr>
          <p:nvPr>
            <p:ph sz="half" idx="1"/>
          </p:nvPr>
        </p:nvSpPr>
        <p:spPr>
          <a:xfrm>
            <a:off x="755650" y="1557338"/>
            <a:ext cx="8262938" cy="5256212"/>
          </a:xfrm>
        </p:spPr>
        <p:txBody>
          <a:bodyPr/>
          <a:lstStyle/>
          <a:p>
            <a:pPr marL="0" indent="0">
              <a:buNone/>
            </a:pPr>
            <a:r>
              <a:rPr lang="pl-PL" altLang="pl-PL" dirty="0"/>
              <a:t>Ze względu na szum magnetometru i „skaczące” pomiary należało je przefiltrować. W tym celu zastosowana została prosta implementacja filtru Kalmana.</a:t>
            </a:r>
          </a:p>
        </p:txBody>
      </p:sp>
      <p:sp>
        <p:nvSpPr>
          <p:cNvPr id="14340" name="Symbol zastępczy tekstu 3">
            <a:extLst>
              <a:ext uri="{FF2B5EF4-FFF2-40B4-BE49-F238E27FC236}">
                <a16:creationId xmlns:a16="http://schemas.microsoft.com/office/drawing/2014/main" id="{A801DB28-013A-4713-AA41-FA126A7F3D3D}"/>
              </a:ext>
            </a:extLst>
          </p:cNvPr>
          <p:cNvSpPr>
            <a:spLocks noGrp="1"/>
          </p:cNvSpPr>
          <p:nvPr>
            <p:ph type="body" idx="11"/>
          </p:nvPr>
        </p:nvSpPr>
        <p:spPr>
          <a:xfrm>
            <a:off x="755650" y="620713"/>
            <a:ext cx="8285163" cy="863600"/>
          </a:xfrm>
        </p:spPr>
        <p:txBody>
          <a:bodyPr/>
          <a:lstStyle/>
          <a:p>
            <a:r>
              <a:rPr lang="pl-PL" altLang="pl-PL" dirty="0"/>
              <a:t>Filtr Kalmana</a:t>
            </a:r>
          </a:p>
        </p:txBody>
      </p:sp>
      <p:pic>
        <p:nvPicPr>
          <p:cNvPr id="4" name="Obraz 3">
            <a:extLst>
              <a:ext uri="{FF2B5EF4-FFF2-40B4-BE49-F238E27FC236}">
                <a16:creationId xmlns:a16="http://schemas.microsoft.com/office/drawing/2014/main" id="{045343F0-2793-46F3-B466-4A632FEB1D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855" y="2961416"/>
            <a:ext cx="6768752" cy="3818271"/>
          </a:xfrm>
          <a:prstGeom prst="rect">
            <a:avLst/>
          </a:prstGeom>
        </p:spPr>
      </p:pic>
    </p:spTree>
    <p:extLst>
      <p:ext uri="{BB962C8B-B14F-4D97-AF65-F5344CB8AC3E}">
        <p14:creationId xmlns:p14="http://schemas.microsoft.com/office/powerpoint/2010/main" val="1937092562"/>
      </p:ext>
    </p:extLst>
  </p:cSld>
  <p:clrMapOvr>
    <a:masterClrMapping/>
  </p:clrMapOvr>
  <p:transition>
    <p:randomBa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zawartości 1">
            <a:extLst>
              <a:ext uri="{FF2B5EF4-FFF2-40B4-BE49-F238E27FC236}">
                <a16:creationId xmlns:a16="http://schemas.microsoft.com/office/drawing/2014/main" id="{656963B6-E447-4A98-AE88-00BE61E3684B}"/>
              </a:ext>
            </a:extLst>
          </p:cNvPr>
          <p:cNvSpPr>
            <a:spLocks noGrp="1"/>
          </p:cNvSpPr>
          <p:nvPr>
            <p:ph sz="half" idx="1"/>
          </p:nvPr>
        </p:nvSpPr>
        <p:spPr>
          <a:xfrm>
            <a:off x="755650" y="1557338"/>
            <a:ext cx="8262938" cy="5256212"/>
          </a:xfrm>
        </p:spPr>
        <p:txBody>
          <a:bodyPr/>
          <a:lstStyle/>
          <a:p>
            <a:pPr marL="0" indent="0">
              <a:buNone/>
            </a:pPr>
            <a:r>
              <a:rPr lang="pl-PL" altLang="pl-PL" dirty="0"/>
              <a:t>Niestety nawet po usprawnieniu funkcjonowania magnetometru, okazało się że w pewnych miejscach podłogą biegły przewody. Wystarczająco blisko żeby zakłócić odczyty z magnetometru do takiego poziomu, że były absolutnie bezużyteczne.</a:t>
            </a:r>
          </a:p>
        </p:txBody>
      </p:sp>
      <p:sp>
        <p:nvSpPr>
          <p:cNvPr id="14340" name="Symbol zastępczy tekstu 3">
            <a:extLst>
              <a:ext uri="{FF2B5EF4-FFF2-40B4-BE49-F238E27FC236}">
                <a16:creationId xmlns:a16="http://schemas.microsoft.com/office/drawing/2014/main" id="{A801DB28-013A-4713-AA41-FA126A7F3D3D}"/>
              </a:ext>
            </a:extLst>
          </p:cNvPr>
          <p:cNvSpPr>
            <a:spLocks noGrp="1"/>
          </p:cNvSpPr>
          <p:nvPr>
            <p:ph type="body" idx="11"/>
          </p:nvPr>
        </p:nvSpPr>
        <p:spPr>
          <a:xfrm>
            <a:off x="755650" y="620713"/>
            <a:ext cx="8285163" cy="863600"/>
          </a:xfrm>
        </p:spPr>
        <p:txBody>
          <a:bodyPr/>
          <a:lstStyle/>
          <a:p>
            <a:r>
              <a:rPr lang="pl-PL" altLang="pl-PL" dirty="0"/>
              <a:t>Zmiana implementacji nawigacji </a:t>
            </a:r>
            <a:r>
              <a:rPr lang="pl-PL" altLang="pl-PL" dirty="0" err="1"/>
              <a:t>zliczeniowej</a:t>
            </a:r>
            <a:endParaRPr lang="pl-PL" altLang="pl-PL" dirty="0"/>
          </a:p>
          <a:p>
            <a:endParaRPr lang="pl-PL" altLang="pl-PL" dirty="0"/>
          </a:p>
        </p:txBody>
      </p:sp>
    </p:spTree>
    <p:extLst>
      <p:ext uri="{BB962C8B-B14F-4D97-AF65-F5344CB8AC3E}">
        <p14:creationId xmlns:p14="http://schemas.microsoft.com/office/powerpoint/2010/main" val="445861625"/>
      </p:ext>
    </p:extLst>
  </p:cSld>
  <p:clrMapOvr>
    <a:masterClrMapping/>
  </p:clrMapOvr>
  <p:transition>
    <p:randomBa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Symbol zastępczy tekstu 3">
            <a:extLst>
              <a:ext uri="{FF2B5EF4-FFF2-40B4-BE49-F238E27FC236}">
                <a16:creationId xmlns:a16="http://schemas.microsoft.com/office/drawing/2014/main" id="{A801DB28-013A-4713-AA41-FA126A7F3D3D}"/>
              </a:ext>
            </a:extLst>
          </p:cNvPr>
          <p:cNvSpPr>
            <a:spLocks noGrp="1"/>
          </p:cNvSpPr>
          <p:nvPr>
            <p:ph type="body" idx="11"/>
          </p:nvPr>
        </p:nvSpPr>
        <p:spPr>
          <a:xfrm>
            <a:off x="755650" y="620713"/>
            <a:ext cx="8285163" cy="863600"/>
          </a:xfrm>
        </p:spPr>
        <p:txBody>
          <a:bodyPr/>
          <a:lstStyle/>
          <a:p>
            <a:r>
              <a:rPr lang="pl-PL" altLang="pl-PL" dirty="0"/>
              <a:t>Zmiana implementacji nawigacji </a:t>
            </a:r>
            <a:r>
              <a:rPr lang="pl-PL" altLang="pl-PL" dirty="0" err="1"/>
              <a:t>zliczeniowej</a:t>
            </a:r>
            <a:endParaRPr lang="pl-PL" altLang="pl-PL" dirty="0"/>
          </a:p>
          <a:p>
            <a:endParaRPr lang="pl-PL" altLang="pl-PL" dirty="0"/>
          </a:p>
        </p:txBody>
      </p:sp>
      <p:pic>
        <p:nvPicPr>
          <p:cNvPr id="5" name="Obraz 4">
            <a:extLst>
              <a:ext uri="{FF2B5EF4-FFF2-40B4-BE49-F238E27FC236}">
                <a16:creationId xmlns:a16="http://schemas.microsoft.com/office/drawing/2014/main" id="{42864DD5-5DDA-45F9-9C01-6A210633899D}"/>
              </a:ext>
            </a:extLst>
          </p:cNvPr>
          <p:cNvPicPr>
            <a:picLocks noChangeAspect="1"/>
          </p:cNvPicPr>
          <p:nvPr/>
        </p:nvPicPr>
        <p:blipFill>
          <a:blip r:embed="rId2"/>
          <a:stretch>
            <a:fillRect/>
          </a:stretch>
        </p:blipFill>
        <p:spPr>
          <a:xfrm>
            <a:off x="5364088" y="1654410"/>
            <a:ext cx="3456384" cy="4358049"/>
          </a:xfrm>
          <a:prstGeom prst="rect">
            <a:avLst/>
          </a:prstGeom>
        </p:spPr>
      </p:pic>
      <p:pic>
        <p:nvPicPr>
          <p:cNvPr id="2" name="Obraz 1">
            <a:extLst>
              <a:ext uri="{FF2B5EF4-FFF2-40B4-BE49-F238E27FC236}">
                <a16:creationId xmlns:a16="http://schemas.microsoft.com/office/drawing/2014/main" id="{2C14FB16-4708-440E-A781-1001A60C7009}"/>
              </a:ext>
            </a:extLst>
          </p:cNvPr>
          <p:cNvPicPr>
            <a:picLocks noChangeAspect="1"/>
          </p:cNvPicPr>
          <p:nvPr/>
        </p:nvPicPr>
        <p:blipFill>
          <a:blip r:embed="rId3"/>
          <a:stretch>
            <a:fillRect/>
          </a:stretch>
        </p:blipFill>
        <p:spPr>
          <a:xfrm>
            <a:off x="971600" y="2564904"/>
            <a:ext cx="4139419" cy="2537063"/>
          </a:xfrm>
          <a:prstGeom prst="rect">
            <a:avLst/>
          </a:prstGeom>
        </p:spPr>
      </p:pic>
    </p:spTree>
    <p:extLst>
      <p:ext uri="{BB962C8B-B14F-4D97-AF65-F5344CB8AC3E}">
        <p14:creationId xmlns:p14="http://schemas.microsoft.com/office/powerpoint/2010/main" val="955921281"/>
      </p:ext>
    </p:extLst>
  </p:cSld>
  <p:clrMapOvr>
    <a:masterClrMapping/>
  </p:clrMapOvr>
  <p:transition>
    <p:randomBa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zawartości 1">
            <a:extLst>
              <a:ext uri="{FF2B5EF4-FFF2-40B4-BE49-F238E27FC236}">
                <a16:creationId xmlns:a16="http://schemas.microsoft.com/office/drawing/2014/main" id="{656963B6-E447-4A98-AE88-00BE61E3684B}"/>
              </a:ext>
            </a:extLst>
          </p:cNvPr>
          <p:cNvSpPr>
            <a:spLocks noGrp="1"/>
          </p:cNvSpPr>
          <p:nvPr>
            <p:ph sz="half" idx="1"/>
          </p:nvPr>
        </p:nvSpPr>
        <p:spPr>
          <a:xfrm>
            <a:off x="755650" y="1557338"/>
            <a:ext cx="8262938" cy="5256212"/>
          </a:xfrm>
        </p:spPr>
        <p:txBody>
          <a:bodyPr/>
          <a:lstStyle/>
          <a:p>
            <a:pPr marL="0" indent="0">
              <a:buNone/>
            </a:pPr>
            <a:r>
              <a:rPr lang="pl-PL" altLang="pl-PL" dirty="0"/>
              <a:t>Czyli Robot Operating System jest środowiskiem instalowanym na systemie Linux, pozwalającym na modularne budowanie robotów. Wykorzystuje on wiele węzłów które komunikują się za pośrednictwem tematów na których mogą publikować dane lub je odbierać (przez mechanizm subskrypcji).</a:t>
            </a:r>
          </a:p>
        </p:txBody>
      </p:sp>
      <p:sp>
        <p:nvSpPr>
          <p:cNvPr id="14340" name="Symbol zastępczy tekstu 3">
            <a:extLst>
              <a:ext uri="{FF2B5EF4-FFF2-40B4-BE49-F238E27FC236}">
                <a16:creationId xmlns:a16="http://schemas.microsoft.com/office/drawing/2014/main" id="{A801DB28-013A-4713-AA41-FA126A7F3D3D}"/>
              </a:ext>
            </a:extLst>
          </p:cNvPr>
          <p:cNvSpPr>
            <a:spLocks noGrp="1"/>
          </p:cNvSpPr>
          <p:nvPr>
            <p:ph type="body" idx="11"/>
          </p:nvPr>
        </p:nvSpPr>
        <p:spPr>
          <a:xfrm>
            <a:off x="755650" y="620713"/>
            <a:ext cx="8285163" cy="863600"/>
          </a:xfrm>
        </p:spPr>
        <p:txBody>
          <a:bodyPr/>
          <a:lstStyle/>
          <a:p>
            <a:r>
              <a:rPr lang="pl-PL" altLang="pl-PL" dirty="0"/>
              <a:t>ROS</a:t>
            </a:r>
          </a:p>
        </p:txBody>
      </p:sp>
      <p:pic>
        <p:nvPicPr>
          <p:cNvPr id="3" name="Obraz 2" descr="Obraz zawierający tekst, clipart&#10;&#10;Opis wygenerowany automatycznie">
            <a:extLst>
              <a:ext uri="{FF2B5EF4-FFF2-40B4-BE49-F238E27FC236}">
                <a16:creationId xmlns:a16="http://schemas.microsoft.com/office/drawing/2014/main" id="{16BE7818-9CFE-4D6A-B941-95AF024137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5132387"/>
            <a:ext cx="4143375" cy="1104900"/>
          </a:xfrm>
          <a:prstGeom prst="rect">
            <a:avLst/>
          </a:prstGeom>
        </p:spPr>
      </p:pic>
    </p:spTree>
    <p:extLst>
      <p:ext uri="{BB962C8B-B14F-4D97-AF65-F5344CB8AC3E}">
        <p14:creationId xmlns:p14="http://schemas.microsoft.com/office/powerpoint/2010/main" val="3106539252"/>
      </p:ext>
    </p:extLst>
  </p:cSld>
  <p:clrMapOvr>
    <a:masterClrMapping/>
  </p:clrMapOvr>
  <p:transition>
    <p:randomBar/>
  </p:transition>
</p:sld>
</file>

<file path=ppt/theme/theme1.xml><?xml version="1.0" encoding="utf-8"?>
<a:theme xmlns:a="http://schemas.openxmlformats.org/drawingml/2006/main" name="szablon1-PL">
  <a:themeElements>
    <a:clrScheme name="Odcienie szarości">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1_Projekt domyślny">
      <a:majorFont>
        <a:latin typeface="Trebuchet MS"/>
        <a:ea typeface=""/>
        <a:cs typeface=""/>
      </a:majorFont>
      <a:minorFont>
        <a:latin typeface="Trebuchet MS"/>
        <a:ea typeface=""/>
        <a:cs typeface=""/>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Projekt domyślny 1">
        <a:dk1>
          <a:srgbClr val="000000"/>
        </a:dk1>
        <a:lt1>
          <a:srgbClr val="FFFFFF"/>
        </a:lt1>
        <a:dk2>
          <a:srgbClr val="FFEBD5"/>
        </a:dk2>
        <a:lt2>
          <a:srgbClr val="78120A"/>
        </a:lt2>
        <a:accent1>
          <a:srgbClr val="E32213"/>
        </a:accent1>
        <a:accent2>
          <a:srgbClr val="FFD3A1"/>
        </a:accent2>
        <a:accent3>
          <a:srgbClr val="FFFFFF"/>
        </a:accent3>
        <a:accent4>
          <a:srgbClr val="000000"/>
        </a:accent4>
        <a:accent5>
          <a:srgbClr val="EFABAA"/>
        </a:accent5>
        <a:accent6>
          <a:srgbClr val="E7BF91"/>
        </a:accent6>
        <a:hlink>
          <a:srgbClr val="FFD9AF"/>
        </a:hlink>
        <a:folHlink>
          <a:srgbClr val="FFB25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prezentacja_v2_2017-03_pl (2)</Template>
  <TotalTime>84</TotalTime>
  <Words>409</Words>
  <Application>Microsoft Office PowerPoint</Application>
  <PresentationFormat>Pokaz na ekranie (4:3)</PresentationFormat>
  <Paragraphs>43</Paragraphs>
  <Slides>18</Slides>
  <Notes>0</Notes>
  <HiddenSlides>0</HiddenSlides>
  <MMClips>0</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18</vt:i4>
      </vt:variant>
    </vt:vector>
  </HeadingPairs>
  <TitlesOfParts>
    <vt:vector size="22" baseType="lpstr">
      <vt:lpstr>Arial</vt:lpstr>
      <vt:lpstr>Calibri</vt:lpstr>
      <vt:lpstr>Trebuchet MS</vt:lpstr>
      <vt:lpstr>szablon1-PL</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Tomasz Jakubowski</dc:creator>
  <cp:lastModifiedBy>Tomasz Jakubowski</cp:lastModifiedBy>
  <cp:revision>10</cp:revision>
  <cp:lastPrinted>2017-02-27T13:04:48Z</cp:lastPrinted>
  <dcterms:created xsi:type="dcterms:W3CDTF">2020-11-22T18:51:59Z</dcterms:created>
  <dcterms:modified xsi:type="dcterms:W3CDTF">2020-11-22T20:16:31Z</dcterms:modified>
</cp:coreProperties>
</file>